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48.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8.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47.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Lst>
  <p:sldSz cy="6858000" cx="12192000"/>
  <p:notesSz cx="6858000" cy="9144000"/>
  <p:embeddedFontLst>
    <p:embeddedFont>
      <p:font typeface="BIZ UDPGothic"/>
      <p:regular r:id="rId54"/>
      <p:bold r:id="rId5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56" roundtripDataSignature="AMtx7mi7uMCNCd3lgbV+qmbG7T1b4B7Tm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36977B20-A630-4A1D-81F4-7C21FFB1FC08}">
  <a:tblStyle styleId="{36977B20-A630-4A1D-81F4-7C21FFB1FC08}" styleName="Table_0">
    <a:wholeTbl>
      <a:tcTxStyle b="off" i="off">
        <a:font>
          <a:latin typeface="Arial"/>
          <a:ea typeface="Arial"/>
          <a:cs typeface="Arial"/>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8EBF5"/>
          </a:solidFill>
        </a:fill>
      </a:tcStyle>
    </a:wholeTbl>
    <a:band1H>
      <a:tcTxStyle b="off" i="off"/>
      <a:tcStyle>
        <a:fill>
          <a:solidFill>
            <a:srgbClr val="CDD4EA"/>
          </a:solidFill>
        </a:fill>
      </a:tcStyle>
    </a:band1H>
    <a:band2H>
      <a:tcTxStyle b="off" i="off"/>
    </a:band2H>
    <a:band1V>
      <a:tcTxStyle b="off" i="off"/>
      <a:tcStyle>
        <a:fill>
          <a:solidFill>
            <a:srgbClr val="CDD4EA"/>
          </a:solidFill>
        </a:fill>
      </a:tcStyle>
    </a:band1V>
    <a:band2V>
      <a:tcTxStyle b="off" i="off"/>
    </a:band2V>
    <a:lastCol>
      <a:tcTxStyle b="on" i="off">
        <a:font>
          <a:latin typeface="Arial"/>
          <a:ea typeface="Arial"/>
          <a:cs typeface="Arial"/>
        </a:font>
        <a:schemeClr val="lt1"/>
      </a:tcTxStyle>
      <a:tcStyle>
        <a:fill>
          <a:solidFill>
            <a:schemeClr val="accent1"/>
          </a:solidFill>
        </a:fill>
      </a:tcStyle>
    </a:lastCol>
    <a:firstCol>
      <a:tcTxStyle b="on" i="off">
        <a:font>
          <a:latin typeface="Arial"/>
          <a:ea typeface="Arial"/>
          <a:cs typeface="Arial"/>
        </a:font>
        <a:schemeClr val="lt1"/>
      </a:tcTxStyle>
      <a:tcStyle>
        <a:fill>
          <a:solidFill>
            <a:schemeClr val="accent1"/>
          </a:solidFill>
        </a:fill>
      </a:tcStyle>
    </a:firstCol>
    <a:lastRow>
      <a:tcTxStyle b="on" i="off">
        <a:font>
          <a:latin typeface="Arial"/>
          <a:ea typeface="Arial"/>
          <a:cs typeface="Arial"/>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b="off" i="off"/>
    </a:seCell>
    <a:swCell>
      <a:tcTxStyle b="off" i="off"/>
    </a:swCell>
    <a:firstRow>
      <a:tcTxStyle b="on" i="off">
        <a:font>
          <a:latin typeface="Arial"/>
          <a:ea typeface="Arial"/>
          <a:cs typeface="Arial"/>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b="off" i="off"/>
    </a:neCell>
    <a:nwCell>
      <a:tcTxStyle b="off" i="off"/>
    </a:nwCell>
  </a:tblStyle>
  <a:tblStyle styleId="{DE458228-4A23-4751-AD18-C8A8BBD7AB6F}" styleName="Table_1">
    <a:wholeTbl>
      <a:tcTxStyle b="off" i="off">
        <a:font>
          <a:latin typeface="Arial"/>
          <a:ea typeface="Arial"/>
          <a:cs typeface="Arial"/>
        </a:font>
        <a:schemeClr val="dk1"/>
      </a:tcTxStyle>
      <a:tcStyle>
        <a:tcBdr>
          <a:left>
            <a:ln cap="flat" cmpd="sng" w="9525">
              <a:solidFill>
                <a:schemeClr val="accent1"/>
              </a:solidFill>
              <a:prstDash val="solid"/>
              <a:round/>
              <a:headEnd len="sm" w="sm" type="none"/>
              <a:tailEnd len="sm" w="sm" type="none"/>
            </a:ln>
          </a:left>
          <a:right>
            <a:ln cap="flat" cmpd="sng" w="9525">
              <a:solidFill>
                <a:schemeClr val="accent1"/>
              </a:solidFill>
              <a:prstDash val="solid"/>
              <a:round/>
              <a:headEnd len="sm" w="sm" type="none"/>
              <a:tailEnd len="sm" w="sm" type="none"/>
            </a:ln>
          </a:right>
          <a:top>
            <a:ln cap="flat" cmpd="sng" w="9525">
              <a:solidFill>
                <a:schemeClr val="accent1"/>
              </a:solidFill>
              <a:prstDash val="solid"/>
              <a:round/>
              <a:headEnd len="sm" w="sm" type="none"/>
              <a:tailEnd len="sm" w="sm" type="none"/>
            </a:ln>
          </a:top>
          <a:bottom>
            <a:ln cap="flat" cmpd="sng" w="9525">
              <a:solidFill>
                <a:schemeClr val="accent1"/>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rgbClr val="FFFFFF">
              <a:alpha val="0"/>
            </a:srgbClr>
          </a:solidFill>
        </a:fill>
      </a:tcStyle>
    </a:wholeTbl>
    <a:band1H>
      <a:tcTxStyle b="off" i="off"/>
      <a:tcStyle>
        <a:tcBdr>
          <a:top>
            <a:ln cap="flat" cmpd="sng" w="9525">
              <a:solidFill>
                <a:schemeClr val="accent1"/>
              </a:solidFill>
              <a:prstDash val="solid"/>
              <a:round/>
              <a:headEnd len="sm" w="sm" type="none"/>
              <a:tailEnd len="sm" w="sm" type="none"/>
            </a:ln>
          </a:top>
          <a:bottom>
            <a:ln cap="flat" cmpd="sng" w="9525">
              <a:solidFill>
                <a:schemeClr val="accent1"/>
              </a:solidFill>
              <a:prstDash val="solid"/>
              <a:round/>
              <a:headEnd len="sm" w="sm" type="none"/>
              <a:tailEnd len="sm" w="sm" type="none"/>
            </a:ln>
          </a:bottom>
        </a:tcBdr>
      </a:tcStyle>
    </a:band1H>
    <a:band2H>
      <a:tcTxStyle b="off" i="off"/>
    </a:band2H>
    <a:band1V>
      <a:tcTxStyle b="off" i="off"/>
      <a:tcStyle>
        <a:tcBdr>
          <a:left>
            <a:ln cap="flat" cmpd="sng" w="9525">
              <a:solidFill>
                <a:schemeClr val="accent1"/>
              </a:solidFill>
              <a:prstDash val="solid"/>
              <a:round/>
              <a:headEnd len="sm" w="sm" type="none"/>
              <a:tailEnd len="sm" w="sm" type="none"/>
            </a:ln>
          </a:left>
          <a:right>
            <a:ln cap="flat" cmpd="sng" w="9525">
              <a:solidFill>
                <a:schemeClr val="accent1"/>
              </a:solidFill>
              <a:prstDash val="solid"/>
              <a:round/>
              <a:headEnd len="sm" w="sm" type="none"/>
              <a:tailEnd len="sm" w="sm" type="none"/>
            </a:ln>
          </a:right>
        </a:tcBdr>
      </a:tcStyle>
    </a:band1V>
    <a:band2V>
      <a:tcTxStyle b="off" i="off"/>
      <a:tcStyle>
        <a:tcBdr>
          <a:left>
            <a:ln cap="flat" cmpd="sng" w="9525">
              <a:solidFill>
                <a:schemeClr val="accent1"/>
              </a:solidFill>
              <a:prstDash val="solid"/>
              <a:round/>
              <a:headEnd len="sm" w="sm" type="none"/>
              <a:tailEnd len="sm" w="sm" type="none"/>
            </a:ln>
          </a:left>
          <a:right>
            <a:ln cap="flat" cmpd="sng" w="9525">
              <a:solidFill>
                <a:schemeClr val="accent1"/>
              </a:solidFill>
              <a:prstDash val="solid"/>
              <a:round/>
              <a:headEnd len="sm" w="sm" type="none"/>
              <a:tailEnd len="sm" w="sm" type="none"/>
            </a:ln>
          </a:right>
        </a:tcBdr>
      </a:tcStyle>
    </a:band2V>
    <a:lastCol>
      <a:tcTxStyle b="on" i="off"/>
    </a:lastCol>
    <a:firstCol>
      <a:tcTxStyle b="on" i="off"/>
    </a:firstCol>
    <a:lastRow>
      <a:tcTxStyle b="on" i="off"/>
      <a:tcStyle>
        <a:tcBdr>
          <a:top>
            <a:ln cap="flat" cmpd="sng" w="50800">
              <a:solidFill>
                <a:schemeClr val="accent1"/>
              </a:solidFill>
              <a:prstDash val="solid"/>
              <a:round/>
              <a:headEnd len="sm" w="sm" type="none"/>
              <a:tailEnd len="sm" w="sm" type="none"/>
            </a:ln>
          </a:top>
        </a:tcBdr>
      </a:tcStyle>
    </a:lastRow>
    <a:seCell>
      <a:tcTxStyle b="off" i="off"/>
    </a:seCell>
    <a:swCell>
      <a:tcTxStyle b="off" i="off"/>
    </a:swCell>
    <a:firstRow>
      <a:tcTxStyle b="on" i="off">
        <a:font>
          <a:latin typeface="Arial"/>
          <a:ea typeface="Arial"/>
          <a:cs typeface="Arial"/>
        </a:font>
        <a:schemeClr val="lt1"/>
      </a:tcTxStyle>
      <a:tcStyle>
        <a:fill>
          <a:solidFill>
            <a:schemeClr val="accent1"/>
          </a:solidFill>
        </a:fill>
      </a:tcStyle>
    </a:firstRow>
    <a:neCell>
      <a:tcTxStyle b="off" i="off"/>
    </a:neCell>
    <a:nwCell>
      <a:tcTxStyle b="off" i="off"/>
    </a:nwCell>
  </a:tblStyle>
  <a:tblStyle styleId="{3467832D-9DE1-49CC-B827-7DFF1556ED4D}" styleName="Table_2">
    <a:wholeTbl>
      <a:tcTxStyle b="off" i="off">
        <a:font>
          <a:latin typeface="Arial"/>
          <a:ea typeface="Arial"/>
          <a:cs typeface="Arial"/>
        </a:font>
        <a:srgbClr val="000000"/>
      </a:tcTx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432B047E-2240-43DF-AB91-C3AC2A0F5CC9}" styleName="Table_3">
    <a:wholeTbl>
      <a:tcTxStyle b="off" i="off">
        <a:font>
          <a:latin typeface="游ゴシック"/>
          <a:ea typeface="游ゴシック"/>
          <a:cs typeface="游ゴシック"/>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8EBF5"/>
          </a:solidFill>
        </a:fill>
      </a:tcStyle>
    </a:wholeTbl>
    <a:band1H>
      <a:tcTxStyle b="off" i="off"/>
      <a:tcStyle>
        <a:fill>
          <a:solidFill>
            <a:srgbClr val="CDD4EA"/>
          </a:solidFill>
        </a:fill>
      </a:tcStyle>
    </a:band1H>
    <a:band2H>
      <a:tcTxStyle b="off" i="off"/>
    </a:band2H>
    <a:band1V>
      <a:tcTxStyle b="off" i="off"/>
      <a:tcStyle>
        <a:fill>
          <a:solidFill>
            <a:srgbClr val="CDD4EA"/>
          </a:solidFill>
        </a:fill>
      </a:tcStyle>
    </a:band1V>
    <a:band2V>
      <a:tcTxStyle b="off" i="off"/>
    </a:band2V>
    <a:lastCol>
      <a:tcTxStyle b="on" i="off">
        <a:font>
          <a:latin typeface="游ゴシック"/>
          <a:ea typeface="游ゴシック"/>
          <a:cs typeface="游ゴシック"/>
        </a:font>
        <a:schemeClr val="lt1"/>
      </a:tcTxStyle>
      <a:tcStyle>
        <a:fill>
          <a:solidFill>
            <a:schemeClr val="accent1"/>
          </a:solidFill>
        </a:fill>
      </a:tcStyle>
    </a:lastCol>
    <a:firstCol>
      <a:tcTxStyle b="on" i="off">
        <a:font>
          <a:latin typeface="游ゴシック"/>
          <a:ea typeface="游ゴシック"/>
          <a:cs typeface="游ゴシック"/>
        </a:font>
        <a:schemeClr val="lt1"/>
      </a:tcTxStyle>
      <a:tcStyle>
        <a:fill>
          <a:solidFill>
            <a:schemeClr val="accent1"/>
          </a:solidFill>
        </a:fill>
      </a:tcStyle>
    </a:firstCol>
    <a:lastRow>
      <a:tcTxStyle b="on" i="off">
        <a:font>
          <a:latin typeface="游ゴシック"/>
          <a:ea typeface="游ゴシック"/>
          <a:cs typeface="游ゴシック"/>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b="off" i="off"/>
    </a:seCell>
    <a:swCell>
      <a:tcTxStyle b="off" i="off"/>
    </a:swCell>
    <a:firstRow>
      <a:tcTxStyle b="on" i="off">
        <a:font>
          <a:latin typeface="游ゴシック"/>
          <a:ea typeface="游ゴシック"/>
          <a:cs typeface="游ゴシック"/>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b="off" i="off"/>
    </a:neCell>
    <a:nwCell>
      <a:tcTxStyle b="off" i="off"/>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font" Target="fonts/BIZUDPGothic-bold.fntdata"/><Relationship Id="rId10" Type="http://schemas.openxmlformats.org/officeDocument/2006/relationships/slide" Target="slides/slide5.xml"/><Relationship Id="rId54" Type="http://schemas.openxmlformats.org/officeDocument/2006/relationships/font" Target="fonts/BIZUDPGothic-regular.fntdata"/><Relationship Id="rId13" Type="http://schemas.openxmlformats.org/officeDocument/2006/relationships/slide" Target="slides/slide8.xml"/><Relationship Id="rId12" Type="http://schemas.openxmlformats.org/officeDocument/2006/relationships/slide" Target="slides/slide7.xml"/><Relationship Id="rId56" Type="http://customschemas.google.com/relationships/presentationmetadata" Target="meta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ja-JP"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9" name="Google Shape;89;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0" name="Google Shape;90;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4" name="Google Shape;274;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75" name="Google Shape;275;p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7" name="Google Shape;287;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88" name="Google Shape;288;p1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0" name="Google Shape;330;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31" name="Google Shape;331;p1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9" name="Google Shape;339;p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40" name="Google Shape;340;p1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0" name="Google Shape;360;p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61" name="Google Shape;361;p1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2" name="Google Shape;382;p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83" name="Google Shape;383;p1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4" name="Google Shape;454;p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55" name="Google Shape;455;p1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p1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15" name="Google Shape;515;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 name="Shape 574"/>
        <p:cNvGrpSpPr/>
        <p:nvPr/>
      </p:nvGrpSpPr>
      <p:grpSpPr>
        <a:xfrm>
          <a:off x="0" y="0"/>
          <a:ext cx="0" cy="0"/>
          <a:chOff x="0" y="0"/>
          <a:chExt cx="0" cy="0"/>
        </a:xfrm>
      </p:grpSpPr>
      <p:sp>
        <p:nvSpPr>
          <p:cNvPr id="575" name="Google Shape;575;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76" name="Google Shape;576;p1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77" name="Google Shape;577;p1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 name="Shape 581"/>
        <p:cNvGrpSpPr/>
        <p:nvPr/>
      </p:nvGrpSpPr>
      <p:grpSpPr>
        <a:xfrm>
          <a:off x="0" y="0"/>
          <a:ext cx="0" cy="0"/>
          <a:chOff x="0" y="0"/>
          <a:chExt cx="0" cy="0"/>
        </a:xfrm>
      </p:grpSpPr>
      <p:sp>
        <p:nvSpPr>
          <p:cNvPr id="582" name="Google Shape;582;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83" name="Google Shape;583;p1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84" name="Google Shape;584;p1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0" name="Google Shape;110;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2" name="Shape 592"/>
        <p:cNvGrpSpPr/>
        <p:nvPr/>
      </p:nvGrpSpPr>
      <p:grpSpPr>
        <a:xfrm>
          <a:off x="0" y="0"/>
          <a:ext cx="0" cy="0"/>
          <a:chOff x="0" y="0"/>
          <a:chExt cx="0" cy="0"/>
        </a:xfrm>
      </p:grpSpPr>
      <p:sp>
        <p:nvSpPr>
          <p:cNvPr id="593" name="Google Shape;593;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94" name="Google Shape;594;p2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95" name="Google Shape;595;p2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3" name="Shape 603"/>
        <p:cNvGrpSpPr/>
        <p:nvPr/>
      </p:nvGrpSpPr>
      <p:grpSpPr>
        <a:xfrm>
          <a:off x="0" y="0"/>
          <a:ext cx="0" cy="0"/>
          <a:chOff x="0" y="0"/>
          <a:chExt cx="0" cy="0"/>
        </a:xfrm>
      </p:grpSpPr>
      <p:sp>
        <p:nvSpPr>
          <p:cNvPr id="604" name="Google Shape;604;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05" name="Google Shape;605;p2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06" name="Google Shape;606;p2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4" name="Shape 614"/>
        <p:cNvGrpSpPr/>
        <p:nvPr/>
      </p:nvGrpSpPr>
      <p:grpSpPr>
        <a:xfrm>
          <a:off x="0" y="0"/>
          <a:ext cx="0" cy="0"/>
          <a:chOff x="0" y="0"/>
          <a:chExt cx="0" cy="0"/>
        </a:xfrm>
      </p:grpSpPr>
      <p:sp>
        <p:nvSpPr>
          <p:cNvPr id="615" name="Google Shape;615;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16" name="Google Shape;616;p2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17" name="Google Shape;617;p2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5" name="Shape 625"/>
        <p:cNvGrpSpPr/>
        <p:nvPr/>
      </p:nvGrpSpPr>
      <p:grpSpPr>
        <a:xfrm>
          <a:off x="0" y="0"/>
          <a:ext cx="0" cy="0"/>
          <a:chOff x="0" y="0"/>
          <a:chExt cx="0" cy="0"/>
        </a:xfrm>
      </p:grpSpPr>
      <p:sp>
        <p:nvSpPr>
          <p:cNvPr id="626" name="Google Shape;626;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27" name="Google Shape;627;p2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28" name="Google Shape;628;p2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6" name="Shape 636"/>
        <p:cNvGrpSpPr/>
        <p:nvPr/>
      </p:nvGrpSpPr>
      <p:grpSpPr>
        <a:xfrm>
          <a:off x="0" y="0"/>
          <a:ext cx="0" cy="0"/>
          <a:chOff x="0" y="0"/>
          <a:chExt cx="0" cy="0"/>
        </a:xfrm>
      </p:grpSpPr>
      <p:sp>
        <p:nvSpPr>
          <p:cNvPr id="637" name="Google Shape;637;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38" name="Google Shape;638;p2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39" name="Google Shape;639;p2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5" name="Shape 645"/>
        <p:cNvGrpSpPr/>
        <p:nvPr/>
      </p:nvGrpSpPr>
      <p:grpSpPr>
        <a:xfrm>
          <a:off x="0" y="0"/>
          <a:ext cx="0" cy="0"/>
          <a:chOff x="0" y="0"/>
          <a:chExt cx="0" cy="0"/>
        </a:xfrm>
      </p:grpSpPr>
      <p:sp>
        <p:nvSpPr>
          <p:cNvPr id="646" name="Google Shape;646;p2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47" name="Google Shape;647;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8" name="Shape 658"/>
        <p:cNvGrpSpPr/>
        <p:nvPr/>
      </p:nvGrpSpPr>
      <p:grpSpPr>
        <a:xfrm>
          <a:off x="0" y="0"/>
          <a:ext cx="0" cy="0"/>
          <a:chOff x="0" y="0"/>
          <a:chExt cx="0" cy="0"/>
        </a:xfrm>
      </p:grpSpPr>
      <p:sp>
        <p:nvSpPr>
          <p:cNvPr id="659" name="Google Shape;659;p2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60" name="Google Shape;660;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7" name="Shape 717"/>
        <p:cNvGrpSpPr/>
        <p:nvPr/>
      </p:nvGrpSpPr>
      <p:grpSpPr>
        <a:xfrm>
          <a:off x="0" y="0"/>
          <a:ext cx="0" cy="0"/>
          <a:chOff x="0" y="0"/>
          <a:chExt cx="0" cy="0"/>
        </a:xfrm>
      </p:grpSpPr>
      <p:sp>
        <p:nvSpPr>
          <p:cNvPr id="718" name="Google Shape;718;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19" name="Google Shape;719;p2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20" name="Google Shape;720;p2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5" name="Shape 725"/>
        <p:cNvGrpSpPr/>
        <p:nvPr/>
      </p:nvGrpSpPr>
      <p:grpSpPr>
        <a:xfrm>
          <a:off x="0" y="0"/>
          <a:ext cx="0" cy="0"/>
          <a:chOff x="0" y="0"/>
          <a:chExt cx="0" cy="0"/>
        </a:xfrm>
      </p:grpSpPr>
      <p:sp>
        <p:nvSpPr>
          <p:cNvPr id="726" name="Google Shape;726;p2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Arial"/>
              <a:ea typeface="Arial"/>
              <a:cs typeface="Arial"/>
              <a:sym typeface="Arial"/>
            </a:endParaRPr>
          </a:p>
        </p:txBody>
      </p:sp>
      <p:sp>
        <p:nvSpPr>
          <p:cNvPr id="727" name="Google Shape;727;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8" name="Shape 758"/>
        <p:cNvGrpSpPr/>
        <p:nvPr/>
      </p:nvGrpSpPr>
      <p:grpSpPr>
        <a:xfrm>
          <a:off x="0" y="0"/>
          <a:ext cx="0" cy="0"/>
          <a:chOff x="0" y="0"/>
          <a:chExt cx="0" cy="0"/>
        </a:xfrm>
      </p:grpSpPr>
      <p:sp>
        <p:nvSpPr>
          <p:cNvPr id="759" name="Google Shape;759;p2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Arial"/>
              <a:ea typeface="Arial"/>
              <a:cs typeface="Arial"/>
              <a:sym typeface="Arial"/>
            </a:endParaRPr>
          </a:p>
        </p:txBody>
      </p:sp>
      <p:sp>
        <p:nvSpPr>
          <p:cNvPr id="760" name="Google Shape;760;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1" name="Google Shape;121;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2" name="Google Shape;122;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6" name="Shape 776"/>
        <p:cNvGrpSpPr/>
        <p:nvPr/>
      </p:nvGrpSpPr>
      <p:grpSpPr>
        <a:xfrm>
          <a:off x="0" y="0"/>
          <a:ext cx="0" cy="0"/>
          <a:chOff x="0" y="0"/>
          <a:chExt cx="0" cy="0"/>
        </a:xfrm>
      </p:grpSpPr>
      <p:sp>
        <p:nvSpPr>
          <p:cNvPr id="777" name="Google Shape;777;p3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78" name="Google Shape;778;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5" name="Shape 785"/>
        <p:cNvGrpSpPr/>
        <p:nvPr/>
      </p:nvGrpSpPr>
      <p:grpSpPr>
        <a:xfrm>
          <a:off x="0" y="0"/>
          <a:ext cx="0" cy="0"/>
          <a:chOff x="0" y="0"/>
          <a:chExt cx="0" cy="0"/>
        </a:xfrm>
      </p:grpSpPr>
      <p:sp>
        <p:nvSpPr>
          <p:cNvPr id="786" name="Google Shape;786;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87" name="Google Shape;787;p3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88" name="Google Shape;788;p3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0" name="Shape 840"/>
        <p:cNvGrpSpPr/>
        <p:nvPr/>
      </p:nvGrpSpPr>
      <p:grpSpPr>
        <a:xfrm>
          <a:off x="0" y="0"/>
          <a:ext cx="0" cy="0"/>
          <a:chOff x="0" y="0"/>
          <a:chExt cx="0" cy="0"/>
        </a:xfrm>
      </p:grpSpPr>
      <p:sp>
        <p:nvSpPr>
          <p:cNvPr id="841" name="Google Shape;841;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42" name="Google Shape;842;p3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43" name="Google Shape;843;p3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8" name="Shape 848"/>
        <p:cNvGrpSpPr/>
        <p:nvPr/>
      </p:nvGrpSpPr>
      <p:grpSpPr>
        <a:xfrm>
          <a:off x="0" y="0"/>
          <a:ext cx="0" cy="0"/>
          <a:chOff x="0" y="0"/>
          <a:chExt cx="0" cy="0"/>
        </a:xfrm>
      </p:grpSpPr>
      <p:sp>
        <p:nvSpPr>
          <p:cNvPr id="849" name="Google Shape;849;p3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50" name="Google Shape;850;p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9" name="Shape 909"/>
        <p:cNvGrpSpPr/>
        <p:nvPr/>
      </p:nvGrpSpPr>
      <p:grpSpPr>
        <a:xfrm>
          <a:off x="0" y="0"/>
          <a:ext cx="0" cy="0"/>
          <a:chOff x="0" y="0"/>
          <a:chExt cx="0" cy="0"/>
        </a:xfrm>
      </p:grpSpPr>
      <p:sp>
        <p:nvSpPr>
          <p:cNvPr id="910" name="Google Shape;910;p3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Arial"/>
              <a:ea typeface="Arial"/>
              <a:cs typeface="Arial"/>
              <a:sym typeface="Arial"/>
            </a:endParaRPr>
          </a:p>
        </p:txBody>
      </p:sp>
      <p:sp>
        <p:nvSpPr>
          <p:cNvPr id="911" name="Google Shape;911;p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7" name="Shape 937"/>
        <p:cNvGrpSpPr/>
        <p:nvPr/>
      </p:nvGrpSpPr>
      <p:grpSpPr>
        <a:xfrm>
          <a:off x="0" y="0"/>
          <a:ext cx="0" cy="0"/>
          <a:chOff x="0" y="0"/>
          <a:chExt cx="0" cy="0"/>
        </a:xfrm>
      </p:grpSpPr>
      <p:sp>
        <p:nvSpPr>
          <p:cNvPr id="938" name="Google Shape;938;p3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39" name="Google Shape;939;p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3" name="Shape 983"/>
        <p:cNvGrpSpPr/>
        <p:nvPr/>
      </p:nvGrpSpPr>
      <p:grpSpPr>
        <a:xfrm>
          <a:off x="0" y="0"/>
          <a:ext cx="0" cy="0"/>
          <a:chOff x="0" y="0"/>
          <a:chExt cx="0" cy="0"/>
        </a:xfrm>
      </p:grpSpPr>
      <p:sp>
        <p:nvSpPr>
          <p:cNvPr id="984" name="Google Shape;984;p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85" name="Google Shape;985;p3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86" name="Google Shape;986;p3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8" name="Shape 1028"/>
        <p:cNvGrpSpPr/>
        <p:nvPr/>
      </p:nvGrpSpPr>
      <p:grpSpPr>
        <a:xfrm>
          <a:off x="0" y="0"/>
          <a:ext cx="0" cy="0"/>
          <a:chOff x="0" y="0"/>
          <a:chExt cx="0" cy="0"/>
        </a:xfrm>
      </p:grpSpPr>
      <p:sp>
        <p:nvSpPr>
          <p:cNvPr id="1029" name="Google Shape;1029;p3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30" name="Google Shape;1030;p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9" name="Shape 1039"/>
        <p:cNvGrpSpPr/>
        <p:nvPr/>
      </p:nvGrpSpPr>
      <p:grpSpPr>
        <a:xfrm>
          <a:off x="0" y="0"/>
          <a:ext cx="0" cy="0"/>
          <a:chOff x="0" y="0"/>
          <a:chExt cx="0" cy="0"/>
        </a:xfrm>
      </p:grpSpPr>
      <p:sp>
        <p:nvSpPr>
          <p:cNvPr id="1040" name="Google Shape;1040;p3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41" name="Google Shape;1041;p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3" name="Shape 1063"/>
        <p:cNvGrpSpPr/>
        <p:nvPr/>
      </p:nvGrpSpPr>
      <p:grpSpPr>
        <a:xfrm>
          <a:off x="0" y="0"/>
          <a:ext cx="0" cy="0"/>
          <a:chOff x="0" y="0"/>
          <a:chExt cx="0" cy="0"/>
        </a:xfrm>
      </p:grpSpPr>
      <p:sp>
        <p:nvSpPr>
          <p:cNvPr id="1064" name="Google Shape;1064;p3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65" name="Google Shape;1065;p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0" name="Google Shape;130;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1" name="Google Shape;131;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4" name="Shape 1084"/>
        <p:cNvGrpSpPr/>
        <p:nvPr/>
      </p:nvGrpSpPr>
      <p:grpSpPr>
        <a:xfrm>
          <a:off x="0" y="0"/>
          <a:ext cx="0" cy="0"/>
          <a:chOff x="0" y="0"/>
          <a:chExt cx="0" cy="0"/>
        </a:xfrm>
      </p:grpSpPr>
      <p:sp>
        <p:nvSpPr>
          <p:cNvPr id="1085" name="Google Shape;1085;p4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86" name="Google Shape;1086;p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3" name="Shape 1133"/>
        <p:cNvGrpSpPr/>
        <p:nvPr/>
      </p:nvGrpSpPr>
      <p:grpSpPr>
        <a:xfrm>
          <a:off x="0" y="0"/>
          <a:ext cx="0" cy="0"/>
          <a:chOff x="0" y="0"/>
          <a:chExt cx="0" cy="0"/>
        </a:xfrm>
      </p:grpSpPr>
      <p:sp>
        <p:nvSpPr>
          <p:cNvPr id="1134" name="Google Shape;1134;p4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35" name="Google Shape;1135;p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5" name="Shape 1155"/>
        <p:cNvGrpSpPr/>
        <p:nvPr/>
      </p:nvGrpSpPr>
      <p:grpSpPr>
        <a:xfrm>
          <a:off x="0" y="0"/>
          <a:ext cx="0" cy="0"/>
          <a:chOff x="0" y="0"/>
          <a:chExt cx="0" cy="0"/>
        </a:xfrm>
      </p:grpSpPr>
      <p:sp>
        <p:nvSpPr>
          <p:cNvPr id="1156" name="Google Shape;1156;p4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57" name="Google Shape;1157;p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3" name="Shape 1173"/>
        <p:cNvGrpSpPr/>
        <p:nvPr/>
      </p:nvGrpSpPr>
      <p:grpSpPr>
        <a:xfrm>
          <a:off x="0" y="0"/>
          <a:ext cx="0" cy="0"/>
          <a:chOff x="0" y="0"/>
          <a:chExt cx="0" cy="0"/>
        </a:xfrm>
      </p:grpSpPr>
      <p:sp>
        <p:nvSpPr>
          <p:cNvPr id="1174" name="Google Shape;1174;p4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75" name="Google Shape;1175;p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4" name="Shape 1184"/>
        <p:cNvGrpSpPr/>
        <p:nvPr/>
      </p:nvGrpSpPr>
      <p:grpSpPr>
        <a:xfrm>
          <a:off x="0" y="0"/>
          <a:ext cx="0" cy="0"/>
          <a:chOff x="0" y="0"/>
          <a:chExt cx="0" cy="0"/>
        </a:xfrm>
      </p:grpSpPr>
      <p:sp>
        <p:nvSpPr>
          <p:cNvPr id="1185" name="Google Shape;1185;p4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86" name="Google Shape;1186;p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3" name="Shape 1203"/>
        <p:cNvGrpSpPr/>
        <p:nvPr/>
      </p:nvGrpSpPr>
      <p:grpSpPr>
        <a:xfrm>
          <a:off x="0" y="0"/>
          <a:ext cx="0" cy="0"/>
          <a:chOff x="0" y="0"/>
          <a:chExt cx="0" cy="0"/>
        </a:xfrm>
      </p:grpSpPr>
      <p:sp>
        <p:nvSpPr>
          <p:cNvPr id="1204" name="Google Shape;1204;p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05" name="Google Shape;1205;p4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06" name="Google Shape;1206;p4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0" name="Shape 1210"/>
        <p:cNvGrpSpPr/>
        <p:nvPr/>
      </p:nvGrpSpPr>
      <p:grpSpPr>
        <a:xfrm>
          <a:off x="0" y="0"/>
          <a:ext cx="0" cy="0"/>
          <a:chOff x="0" y="0"/>
          <a:chExt cx="0" cy="0"/>
        </a:xfrm>
      </p:grpSpPr>
      <p:sp>
        <p:nvSpPr>
          <p:cNvPr id="1211" name="Google Shape;1211;p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12" name="Google Shape;1212;p4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13" name="Google Shape;1213;p4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8" name="Shape 1238"/>
        <p:cNvGrpSpPr/>
        <p:nvPr/>
      </p:nvGrpSpPr>
      <p:grpSpPr>
        <a:xfrm>
          <a:off x="0" y="0"/>
          <a:ext cx="0" cy="0"/>
          <a:chOff x="0" y="0"/>
          <a:chExt cx="0" cy="0"/>
        </a:xfrm>
      </p:grpSpPr>
      <p:sp>
        <p:nvSpPr>
          <p:cNvPr id="1239" name="Google Shape;1239;p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40" name="Google Shape;1240;p4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41" name="Google Shape;1241;p4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6" name="Shape 1256"/>
        <p:cNvGrpSpPr/>
        <p:nvPr/>
      </p:nvGrpSpPr>
      <p:grpSpPr>
        <a:xfrm>
          <a:off x="0" y="0"/>
          <a:ext cx="0" cy="0"/>
          <a:chOff x="0" y="0"/>
          <a:chExt cx="0" cy="0"/>
        </a:xfrm>
      </p:grpSpPr>
      <p:sp>
        <p:nvSpPr>
          <p:cNvPr id="1257" name="Google Shape;1257;p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58" name="Google Shape;1258;p4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59" name="Google Shape;1259;p4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2" name="Google Shape;142;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3" name="Google Shape;143;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4" name="Google Shape;154;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5" name="Google Shape;155;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6" name="Google Shape;166;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7" name="Google Shape;167;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5" name="Google Shape;175;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6" name="Google Shape;176;p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7" name="Google Shape;237;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38" name="Google Shape;238;p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タイトル スライド" type="title">
  <p:cSld name="TITLE">
    <p:spTree>
      <p:nvGrpSpPr>
        <p:cNvPr id="15" name="Shape 15"/>
        <p:cNvGrpSpPr/>
        <p:nvPr/>
      </p:nvGrpSpPr>
      <p:grpSpPr>
        <a:xfrm>
          <a:off x="0" y="0"/>
          <a:ext cx="0" cy="0"/>
          <a:chOff x="0" y="0"/>
          <a:chExt cx="0" cy="0"/>
        </a:xfrm>
      </p:grpSpPr>
      <p:sp>
        <p:nvSpPr>
          <p:cNvPr id="16" name="Google Shape;16;p50"/>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Arial"/>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 name="Google Shape;17;p50"/>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 name="Google Shape;18;p5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5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5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タイトル付きの図" type="picTx">
  <p:cSld name="PICTURE_WITH_CAPTION_TEXT">
    <p:spTree>
      <p:nvGrpSpPr>
        <p:cNvPr id="68" name="Shape 68"/>
        <p:cNvGrpSpPr/>
        <p:nvPr/>
      </p:nvGrpSpPr>
      <p:grpSpPr>
        <a:xfrm>
          <a:off x="0" y="0"/>
          <a:ext cx="0" cy="0"/>
          <a:chOff x="0" y="0"/>
          <a:chExt cx="0" cy="0"/>
        </a:xfrm>
      </p:grpSpPr>
      <p:sp>
        <p:nvSpPr>
          <p:cNvPr id="69" name="Google Shape;69;p59"/>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Arial"/>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59"/>
          <p:cNvSpPr/>
          <p:nvPr>
            <p:ph idx="2" type="pic"/>
          </p:nvPr>
        </p:nvSpPr>
        <p:spPr>
          <a:xfrm>
            <a:off x="5183188" y="987425"/>
            <a:ext cx="6172200" cy="4873625"/>
          </a:xfrm>
          <a:prstGeom prst="rect">
            <a:avLst/>
          </a:prstGeom>
          <a:noFill/>
          <a:ln>
            <a:noFill/>
          </a:ln>
        </p:spPr>
      </p:sp>
      <p:sp>
        <p:nvSpPr>
          <p:cNvPr id="71" name="Google Shape;71;p59"/>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2" name="Google Shape;72;p5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 name="Google Shape;73;p5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4" name="Google Shape;74;p5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タイトルと縦書きテキスト" type="vertTx">
  <p:cSld name="VERTICAL_TEXT">
    <p:spTree>
      <p:nvGrpSpPr>
        <p:cNvPr id="75" name="Shape 75"/>
        <p:cNvGrpSpPr/>
        <p:nvPr/>
      </p:nvGrpSpPr>
      <p:grpSpPr>
        <a:xfrm>
          <a:off x="0" y="0"/>
          <a:ext cx="0" cy="0"/>
          <a:chOff x="0" y="0"/>
          <a:chExt cx="0" cy="0"/>
        </a:xfrm>
      </p:grpSpPr>
      <p:sp>
        <p:nvSpPr>
          <p:cNvPr id="76" name="Google Shape;76;p6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 name="Google Shape;77;p60"/>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 name="Google Shape;78;p6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9" name="Google Shape;79;p6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0" name="Google Shape;80;p6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縦書きタイトルと&#10;縦書きテキスト" type="vertTitleAndTx">
  <p:cSld name="VERTICAL_TITLE_AND_VERTICAL_TEXT">
    <p:spTree>
      <p:nvGrpSpPr>
        <p:cNvPr id="81" name="Shape 81"/>
        <p:cNvGrpSpPr/>
        <p:nvPr/>
      </p:nvGrpSpPr>
      <p:grpSpPr>
        <a:xfrm>
          <a:off x="0" y="0"/>
          <a:ext cx="0" cy="0"/>
          <a:chOff x="0" y="0"/>
          <a:chExt cx="0" cy="0"/>
        </a:xfrm>
      </p:grpSpPr>
      <p:sp>
        <p:nvSpPr>
          <p:cNvPr id="82" name="Google Shape;82;p61"/>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3" name="Google Shape;83;p61"/>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 name="Google Shape;84;p6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5" name="Google Shape;85;p6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6" name="Google Shape;86;p6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タイトルとコンテンツ" type="obj">
  <p:cSld name="OBJECT">
    <p:spTree>
      <p:nvGrpSpPr>
        <p:cNvPr id="21" name="Shape 21"/>
        <p:cNvGrpSpPr/>
        <p:nvPr/>
      </p:nvGrpSpPr>
      <p:grpSpPr>
        <a:xfrm>
          <a:off x="0" y="0"/>
          <a:ext cx="0" cy="0"/>
          <a:chOff x="0" y="0"/>
          <a:chExt cx="0" cy="0"/>
        </a:xfrm>
      </p:grpSpPr>
      <p:sp>
        <p:nvSpPr>
          <p:cNvPr id="22" name="Google Shape;22;p5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 name="Google Shape;23;p5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 name="Google Shape;24;p5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5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5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白紙" type="blank">
  <p:cSld name="BLANK">
    <p:spTree>
      <p:nvGrpSpPr>
        <p:cNvPr id="27" name="Shape 27"/>
        <p:cNvGrpSpPr/>
        <p:nvPr/>
      </p:nvGrpSpPr>
      <p:grpSpPr>
        <a:xfrm>
          <a:off x="0" y="0"/>
          <a:ext cx="0" cy="0"/>
          <a:chOff x="0" y="0"/>
          <a:chExt cx="0" cy="0"/>
        </a:xfrm>
      </p:grpSpPr>
      <p:sp>
        <p:nvSpPr>
          <p:cNvPr id="28" name="Google Shape;28;p5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 name="Google Shape;29;p5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 name="Google Shape;30;p5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セクション見出し" type="secHead">
  <p:cSld name="SECTION_HEADER">
    <p:spTree>
      <p:nvGrpSpPr>
        <p:cNvPr id="31" name="Shape 31"/>
        <p:cNvGrpSpPr/>
        <p:nvPr/>
      </p:nvGrpSpPr>
      <p:grpSpPr>
        <a:xfrm>
          <a:off x="0" y="0"/>
          <a:ext cx="0" cy="0"/>
          <a:chOff x="0" y="0"/>
          <a:chExt cx="0" cy="0"/>
        </a:xfrm>
      </p:grpSpPr>
      <p:sp>
        <p:nvSpPr>
          <p:cNvPr id="32" name="Google Shape;32;p53"/>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Arial"/>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 name="Google Shape;33;p53"/>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4" name="Google Shape;34;p5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5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6" name="Google Shape;36;p5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つのコンテンツ" type="twoObj">
  <p:cSld name="TWO_OBJECTS">
    <p:spTree>
      <p:nvGrpSpPr>
        <p:cNvPr id="37" name="Shape 37"/>
        <p:cNvGrpSpPr/>
        <p:nvPr/>
      </p:nvGrpSpPr>
      <p:grpSpPr>
        <a:xfrm>
          <a:off x="0" y="0"/>
          <a:ext cx="0" cy="0"/>
          <a:chOff x="0" y="0"/>
          <a:chExt cx="0" cy="0"/>
        </a:xfrm>
      </p:grpSpPr>
      <p:sp>
        <p:nvSpPr>
          <p:cNvPr id="38" name="Google Shape;38;p5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 name="Google Shape;39;p54"/>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 name="Google Shape;40;p54"/>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 name="Google Shape;41;p5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5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3" name="Google Shape;43;p5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較" type="twoTxTwoObj">
  <p:cSld name="TWO_OBJECTS_WITH_TEXT">
    <p:spTree>
      <p:nvGrpSpPr>
        <p:cNvPr id="44" name="Shape 44"/>
        <p:cNvGrpSpPr/>
        <p:nvPr/>
      </p:nvGrpSpPr>
      <p:grpSpPr>
        <a:xfrm>
          <a:off x="0" y="0"/>
          <a:ext cx="0" cy="0"/>
          <a:chOff x="0" y="0"/>
          <a:chExt cx="0" cy="0"/>
        </a:xfrm>
      </p:grpSpPr>
      <p:sp>
        <p:nvSpPr>
          <p:cNvPr id="45" name="Google Shape;45;p55"/>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6" name="Google Shape;46;p55"/>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 name="Google Shape;47;p55"/>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 name="Google Shape;48;p55"/>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9" name="Google Shape;49;p55"/>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 name="Google Shape;50;p5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 name="Google Shape;51;p5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5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タイトルのみ" type="titleOnly">
  <p:cSld name="TITLE_ONLY">
    <p:spTree>
      <p:nvGrpSpPr>
        <p:cNvPr id="53" name="Shape 53"/>
        <p:cNvGrpSpPr/>
        <p:nvPr/>
      </p:nvGrpSpPr>
      <p:grpSpPr>
        <a:xfrm>
          <a:off x="0" y="0"/>
          <a:ext cx="0" cy="0"/>
          <a:chOff x="0" y="0"/>
          <a:chExt cx="0" cy="0"/>
        </a:xfrm>
      </p:grpSpPr>
      <p:sp>
        <p:nvSpPr>
          <p:cNvPr id="54" name="Google Shape;54;p5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5" name="Google Shape;55;p5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5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 name="Google Shape;57;p5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p:cSld name="image">
    <p:spTree>
      <p:nvGrpSpPr>
        <p:cNvPr id="58" name="Shape 58"/>
        <p:cNvGrpSpPr/>
        <p:nvPr/>
      </p:nvGrpSpPr>
      <p:grpSpPr>
        <a:xfrm>
          <a:off x="0" y="0"/>
          <a:ext cx="0" cy="0"/>
          <a:chOff x="0" y="0"/>
          <a:chExt cx="0" cy="0"/>
        </a:xfrm>
      </p:grpSpPr>
      <p:pic>
        <p:nvPicPr>
          <p:cNvPr id="59" name="Google Shape;59;p57"/>
          <p:cNvPicPr preferRelativeResize="0"/>
          <p:nvPr/>
        </p:nvPicPr>
        <p:blipFill rotWithShape="1">
          <a:blip r:embed="rId2">
            <a:alphaModFix amt="85000"/>
          </a:blip>
          <a:srcRect b="0" l="0" r="0" t="0"/>
          <a:stretch/>
        </p:blipFill>
        <p:spPr>
          <a:xfrm>
            <a:off x="0" y="0"/>
            <a:ext cx="12192000" cy="6858000"/>
          </a:xfrm>
          <a:prstGeom prst="rect">
            <a:avLst/>
          </a:prstGeom>
          <a:noFill/>
          <a:ln>
            <a:noFill/>
          </a:ln>
        </p:spPr>
      </p:pic>
      <p:sp>
        <p:nvSpPr>
          <p:cNvPr id="60" name="Google Shape;60;p57"/>
          <p:cNvSpPr/>
          <p:nvPr/>
        </p:nvSpPr>
        <p:spPr>
          <a:xfrm>
            <a:off x="0" y="0"/>
            <a:ext cx="12192000" cy="6858000"/>
          </a:xfrm>
          <a:prstGeom prst="rect">
            <a:avLst/>
          </a:prstGeom>
          <a:solidFill>
            <a:schemeClr val="accent4">
              <a:alpha val="8000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タイトル付きのコンテンツ" type="objTx">
  <p:cSld name="OBJECT_WITH_CAPTION_TEXT">
    <p:spTree>
      <p:nvGrpSpPr>
        <p:cNvPr id="61" name="Shape 61"/>
        <p:cNvGrpSpPr/>
        <p:nvPr/>
      </p:nvGrpSpPr>
      <p:grpSpPr>
        <a:xfrm>
          <a:off x="0" y="0"/>
          <a:ext cx="0" cy="0"/>
          <a:chOff x="0" y="0"/>
          <a:chExt cx="0" cy="0"/>
        </a:xfrm>
      </p:grpSpPr>
      <p:sp>
        <p:nvSpPr>
          <p:cNvPr id="62" name="Google Shape;62;p58"/>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Arial"/>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58"/>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4" name="Google Shape;64;p58"/>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5" name="Google Shape;65;p5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 name="Google Shape;66;p5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5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4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accent4"/>
              </a:buClr>
              <a:buSzPts val="4400"/>
              <a:buFont typeface="BIZ UDPGothic"/>
              <a:buNone/>
              <a:defRPr b="0" i="0" sz="4400" u="none" cap="none" strike="noStrike">
                <a:solidFill>
                  <a:schemeClr val="accent4"/>
                </a:solidFill>
                <a:latin typeface="BIZ UDPGothic"/>
                <a:ea typeface="BIZ UDPGothic"/>
                <a:cs typeface="BIZ UDPGothic"/>
                <a:sym typeface="BIZ UDPGothic"/>
              </a:defRPr>
            </a:lvl1pPr>
            <a:lvl2pPr lvl="1" marR="0" rtl="0" algn="l">
              <a:lnSpc>
                <a:spcPct val="100000"/>
              </a:lnSpc>
              <a:spcBef>
                <a:spcPts val="0"/>
              </a:spcBef>
              <a:spcAft>
                <a:spcPts val="0"/>
              </a:spcAft>
              <a:buClr>
                <a:schemeClr val="accent4"/>
              </a:buClr>
              <a:buSzPts val="1400"/>
              <a:buFont typeface="BIZ UDPGothic"/>
              <a:buNone/>
              <a:defRPr b="0" i="0" sz="1800" u="none" cap="none" strike="noStrike">
                <a:solidFill>
                  <a:schemeClr val="accent4"/>
                </a:solidFill>
                <a:latin typeface="BIZ UDPGothic"/>
                <a:ea typeface="BIZ UDPGothic"/>
                <a:cs typeface="BIZ UDPGothic"/>
                <a:sym typeface="BIZ UDPGothic"/>
              </a:defRPr>
            </a:lvl2pPr>
            <a:lvl3pPr lvl="2" marR="0" rtl="0" algn="l">
              <a:lnSpc>
                <a:spcPct val="100000"/>
              </a:lnSpc>
              <a:spcBef>
                <a:spcPts val="0"/>
              </a:spcBef>
              <a:spcAft>
                <a:spcPts val="0"/>
              </a:spcAft>
              <a:buClr>
                <a:schemeClr val="accent4"/>
              </a:buClr>
              <a:buSzPts val="1400"/>
              <a:buFont typeface="BIZ UDPGothic"/>
              <a:buNone/>
              <a:defRPr b="0" i="0" sz="1800" u="none" cap="none" strike="noStrike">
                <a:solidFill>
                  <a:schemeClr val="accent4"/>
                </a:solidFill>
                <a:latin typeface="BIZ UDPGothic"/>
                <a:ea typeface="BIZ UDPGothic"/>
                <a:cs typeface="BIZ UDPGothic"/>
                <a:sym typeface="BIZ UDPGothic"/>
              </a:defRPr>
            </a:lvl3pPr>
            <a:lvl4pPr lvl="3" marR="0" rtl="0" algn="l">
              <a:lnSpc>
                <a:spcPct val="100000"/>
              </a:lnSpc>
              <a:spcBef>
                <a:spcPts val="0"/>
              </a:spcBef>
              <a:spcAft>
                <a:spcPts val="0"/>
              </a:spcAft>
              <a:buClr>
                <a:schemeClr val="accent4"/>
              </a:buClr>
              <a:buSzPts val="1400"/>
              <a:buFont typeface="BIZ UDPGothic"/>
              <a:buNone/>
              <a:defRPr b="0" i="0" sz="1800" u="none" cap="none" strike="noStrike">
                <a:solidFill>
                  <a:schemeClr val="accent4"/>
                </a:solidFill>
                <a:latin typeface="BIZ UDPGothic"/>
                <a:ea typeface="BIZ UDPGothic"/>
                <a:cs typeface="BIZ UDPGothic"/>
                <a:sym typeface="BIZ UDPGothic"/>
              </a:defRPr>
            </a:lvl4pPr>
            <a:lvl5pPr lvl="4" marR="0" rtl="0" algn="l">
              <a:lnSpc>
                <a:spcPct val="100000"/>
              </a:lnSpc>
              <a:spcBef>
                <a:spcPts val="0"/>
              </a:spcBef>
              <a:spcAft>
                <a:spcPts val="0"/>
              </a:spcAft>
              <a:buClr>
                <a:schemeClr val="accent4"/>
              </a:buClr>
              <a:buSzPts val="1400"/>
              <a:buFont typeface="BIZ UDPGothic"/>
              <a:buNone/>
              <a:defRPr b="0" i="0" sz="1800" u="none" cap="none" strike="noStrike">
                <a:solidFill>
                  <a:schemeClr val="accent4"/>
                </a:solidFill>
                <a:latin typeface="BIZ UDPGothic"/>
                <a:ea typeface="BIZ UDPGothic"/>
                <a:cs typeface="BIZ UDPGothic"/>
                <a:sym typeface="BIZ UDPGothic"/>
              </a:defRPr>
            </a:lvl5pPr>
            <a:lvl6pPr lvl="5" marR="0" rtl="0" algn="l">
              <a:lnSpc>
                <a:spcPct val="100000"/>
              </a:lnSpc>
              <a:spcBef>
                <a:spcPts val="0"/>
              </a:spcBef>
              <a:spcAft>
                <a:spcPts val="0"/>
              </a:spcAft>
              <a:buClr>
                <a:schemeClr val="accent4"/>
              </a:buClr>
              <a:buSzPts val="1400"/>
              <a:buFont typeface="BIZ UDPGothic"/>
              <a:buNone/>
              <a:defRPr b="0" i="0" sz="1800" u="none" cap="none" strike="noStrike">
                <a:solidFill>
                  <a:schemeClr val="accent4"/>
                </a:solidFill>
                <a:latin typeface="BIZ UDPGothic"/>
                <a:ea typeface="BIZ UDPGothic"/>
                <a:cs typeface="BIZ UDPGothic"/>
                <a:sym typeface="BIZ UDPGothic"/>
              </a:defRPr>
            </a:lvl6pPr>
            <a:lvl7pPr lvl="6" marR="0" rtl="0" algn="l">
              <a:lnSpc>
                <a:spcPct val="100000"/>
              </a:lnSpc>
              <a:spcBef>
                <a:spcPts val="0"/>
              </a:spcBef>
              <a:spcAft>
                <a:spcPts val="0"/>
              </a:spcAft>
              <a:buClr>
                <a:schemeClr val="accent4"/>
              </a:buClr>
              <a:buSzPts val="1400"/>
              <a:buFont typeface="BIZ UDPGothic"/>
              <a:buNone/>
              <a:defRPr b="0" i="0" sz="1800" u="none" cap="none" strike="noStrike">
                <a:solidFill>
                  <a:schemeClr val="accent4"/>
                </a:solidFill>
                <a:latin typeface="BIZ UDPGothic"/>
                <a:ea typeface="BIZ UDPGothic"/>
                <a:cs typeface="BIZ UDPGothic"/>
                <a:sym typeface="BIZ UDPGothic"/>
              </a:defRPr>
            </a:lvl7pPr>
            <a:lvl8pPr lvl="7" marR="0" rtl="0" algn="l">
              <a:lnSpc>
                <a:spcPct val="100000"/>
              </a:lnSpc>
              <a:spcBef>
                <a:spcPts val="0"/>
              </a:spcBef>
              <a:spcAft>
                <a:spcPts val="0"/>
              </a:spcAft>
              <a:buClr>
                <a:schemeClr val="accent4"/>
              </a:buClr>
              <a:buSzPts val="1400"/>
              <a:buFont typeface="BIZ UDPGothic"/>
              <a:buNone/>
              <a:defRPr b="0" i="0" sz="1800" u="none" cap="none" strike="noStrike">
                <a:solidFill>
                  <a:schemeClr val="accent4"/>
                </a:solidFill>
                <a:latin typeface="BIZ UDPGothic"/>
                <a:ea typeface="BIZ UDPGothic"/>
                <a:cs typeface="BIZ UDPGothic"/>
                <a:sym typeface="BIZ UDPGothic"/>
              </a:defRPr>
            </a:lvl8pPr>
            <a:lvl9pPr lvl="8" marR="0" rtl="0" algn="l">
              <a:lnSpc>
                <a:spcPct val="100000"/>
              </a:lnSpc>
              <a:spcBef>
                <a:spcPts val="0"/>
              </a:spcBef>
              <a:spcAft>
                <a:spcPts val="0"/>
              </a:spcAft>
              <a:buClr>
                <a:schemeClr val="accent4"/>
              </a:buClr>
              <a:buSzPts val="1400"/>
              <a:buFont typeface="BIZ UDPGothic"/>
              <a:buNone/>
              <a:defRPr b="0" i="0" sz="1800" u="none" cap="none" strike="noStrike">
                <a:solidFill>
                  <a:schemeClr val="accent4"/>
                </a:solidFill>
                <a:latin typeface="BIZ UDPGothic"/>
                <a:ea typeface="BIZ UDPGothic"/>
                <a:cs typeface="BIZ UDPGothic"/>
                <a:sym typeface="BIZ UDPGothic"/>
              </a:defRPr>
            </a:lvl9pPr>
          </a:lstStyle>
          <a:p/>
        </p:txBody>
      </p:sp>
      <p:sp>
        <p:nvSpPr>
          <p:cNvPr id="11" name="Google Shape;11;p49"/>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accent4"/>
              </a:buClr>
              <a:buSzPts val="2800"/>
              <a:buFont typeface="BIZ UDPGothic"/>
              <a:buChar char="•"/>
              <a:defRPr b="0" i="0" sz="2800" u="none" cap="none" strike="noStrike">
                <a:solidFill>
                  <a:schemeClr val="accent4"/>
                </a:solidFill>
                <a:latin typeface="BIZ UDPGothic"/>
                <a:ea typeface="BIZ UDPGothic"/>
                <a:cs typeface="BIZ UDPGothic"/>
                <a:sym typeface="BIZ UDPGothic"/>
              </a:defRPr>
            </a:lvl1pPr>
            <a:lvl2pPr indent="-381000" lvl="1" marL="914400" marR="0" rtl="0" algn="l">
              <a:lnSpc>
                <a:spcPct val="90000"/>
              </a:lnSpc>
              <a:spcBef>
                <a:spcPts val="500"/>
              </a:spcBef>
              <a:spcAft>
                <a:spcPts val="0"/>
              </a:spcAft>
              <a:buClr>
                <a:schemeClr val="accent4"/>
              </a:buClr>
              <a:buSzPts val="2400"/>
              <a:buFont typeface="BIZ UDPGothic"/>
              <a:buChar char="•"/>
              <a:defRPr b="0" i="0" sz="2400" u="none" cap="none" strike="noStrike">
                <a:solidFill>
                  <a:schemeClr val="accent4"/>
                </a:solidFill>
                <a:latin typeface="BIZ UDPGothic"/>
                <a:ea typeface="BIZ UDPGothic"/>
                <a:cs typeface="BIZ UDPGothic"/>
                <a:sym typeface="BIZ UDPGothic"/>
              </a:defRPr>
            </a:lvl2pPr>
            <a:lvl3pPr indent="-355600" lvl="2" marL="1371600" marR="0" rtl="0" algn="l">
              <a:lnSpc>
                <a:spcPct val="90000"/>
              </a:lnSpc>
              <a:spcBef>
                <a:spcPts val="500"/>
              </a:spcBef>
              <a:spcAft>
                <a:spcPts val="0"/>
              </a:spcAft>
              <a:buClr>
                <a:schemeClr val="accent4"/>
              </a:buClr>
              <a:buSzPts val="2000"/>
              <a:buFont typeface="BIZ UDPGothic"/>
              <a:buChar char="•"/>
              <a:defRPr b="0" i="0" sz="2000" u="none" cap="none" strike="noStrike">
                <a:solidFill>
                  <a:schemeClr val="accent4"/>
                </a:solidFill>
                <a:latin typeface="BIZ UDPGothic"/>
                <a:ea typeface="BIZ UDPGothic"/>
                <a:cs typeface="BIZ UDPGothic"/>
                <a:sym typeface="BIZ UDPGothic"/>
              </a:defRPr>
            </a:lvl3pPr>
            <a:lvl4pPr indent="-342900" lvl="3" marL="1828800" marR="0" rtl="0" algn="l">
              <a:lnSpc>
                <a:spcPct val="90000"/>
              </a:lnSpc>
              <a:spcBef>
                <a:spcPts val="500"/>
              </a:spcBef>
              <a:spcAft>
                <a:spcPts val="0"/>
              </a:spcAft>
              <a:buClr>
                <a:schemeClr val="accent4"/>
              </a:buClr>
              <a:buSzPts val="1800"/>
              <a:buFont typeface="BIZ UDPGothic"/>
              <a:buChar char="•"/>
              <a:defRPr b="0" i="0" sz="1800" u="none" cap="none" strike="noStrike">
                <a:solidFill>
                  <a:schemeClr val="accent4"/>
                </a:solidFill>
                <a:latin typeface="BIZ UDPGothic"/>
                <a:ea typeface="BIZ UDPGothic"/>
                <a:cs typeface="BIZ UDPGothic"/>
                <a:sym typeface="BIZ UDPGothic"/>
              </a:defRPr>
            </a:lvl4pPr>
            <a:lvl5pPr indent="-342900" lvl="4" marL="2286000" marR="0" rtl="0" algn="l">
              <a:lnSpc>
                <a:spcPct val="90000"/>
              </a:lnSpc>
              <a:spcBef>
                <a:spcPts val="500"/>
              </a:spcBef>
              <a:spcAft>
                <a:spcPts val="0"/>
              </a:spcAft>
              <a:buClr>
                <a:schemeClr val="accent4"/>
              </a:buClr>
              <a:buSzPts val="1800"/>
              <a:buFont typeface="BIZ UDPGothic"/>
              <a:buChar char="•"/>
              <a:defRPr b="0" i="0" sz="1800" u="none" cap="none" strike="noStrike">
                <a:solidFill>
                  <a:schemeClr val="accent4"/>
                </a:solidFill>
                <a:latin typeface="BIZ UDPGothic"/>
                <a:ea typeface="BIZ UDPGothic"/>
                <a:cs typeface="BIZ UDPGothic"/>
                <a:sym typeface="BIZ UDPGothic"/>
              </a:defRPr>
            </a:lvl5pPr>
            <a:lvl6pPr indent="-342900" lvl="5" marL="2743200" marR="0" rtl="0" algn="l">
              <a:lnSpc>
                <a:spcPct val="90000"/>
              </a:lnSpc>
              <a:spcBef>
                <a:spcPts val="500"/>
              </a:spcBef>
              <a:spcAft>
                <a:spcPts val="0"/>
              </a:spcAft>
              <a:buClr>
                <a:schemeClr val="accent4"/>
              </a:buClr>
              <a:buSzPts val="1800"/>
              <a:buFont typeface="BIZ UDPGothic"/>
              <a:buChar char="•"/>
              <a:defRPr b="0" i="0" sz="1800" u="none" cap="none" strike="noStrike">
                <a:solidFill>
                  <a:schemeClr val="accent4"/>
                </a:solidFill>
                <a:latin typeface="BIZ UDPGothic"/>
                <a:ea typeface="BIZ UDPGothic"/>
                <a:cs typeface="BIZ UDPGothic"/>
                <a:sym typeface="BIZ UDPGothic"/>
              </a:defRPr>
            </a:lvl6pPr>
            <a:lvl7pPr indent="-342900" lvl="6" marL="3200400" marR="0" rtl="0" algn="l">
              <a:lnSpc>
                <a:spcPct val="90000"/>
              </a:lnSpc>
              <a:spcBef>
                <a:spcPts val="500"/>
              </a:spcBef>
              <a:spcAft>
                <a:spcPts val="0"/>
              </a:spcAft>
              <a:buClr>
                <a:schemeClr val="accent4"/>
              </a:buClr>
              <a:buSzPts val="1800"/>
              <a:buFont typeface="BIZ UDPGothic"/>
              <a:buChar char="•"/>
              <a:defRPr b="0" i="0" sz="1800" u="none" cap="none" strike="noStrike">
                <a:solidFill>
                  <a:schemeClr val="accent4"/>
                </a:solidFill>
                <a:latin typeface="BIZ UDPGothic"/>
                <a:ea typeface="BIZ UDPGothic"/>
                <a:cs typeface="BIZ UDPGothic"/>
                <a:sym typeface="BIZ UDPGothic"/>
              </a:defRPr>
            </a:lvl7pPr>
            <a:lvl8pPr indent="-342900" lvl="7" marL="3657600" marR="0" rtl="0" algn="l">
              <a:lnSpc>
                <a:spcPct val="90000"/>
              </a:lnSpc>
              <a:spcBef>
                <a:spcPts val="500"/>
              </a:spcBef>
              <a:spcAft>
                <a:spcPts val="0"/>
              </a:spcAft>
              <a:buClr>
                <a:schemeClr val="accent4"/>
              </a:buClr>
              <a:buSzPts val="1800"/>
              <a:buFont typeface="BIZ UDPGothic"/>
              <a:buChar char="•"/>
              <a:defRPr b="0" i="0" sz="1800" u="none" cap="none" strike="noStrike">
                <a:solidFill>
                  <a:schemeClr val="accent4"/>
                </a:solidFill>
                <a:latin typeface="BIZ UDPGothic"/>
                <a:ea typeface="BIZ UDPGothic"/>
                <a:cs typeface="BIZ UDPGothic"/>
                <a:sym typeface="BIZ UDPGothic"/>
              </a:defRPr>
            </a:lvl8pPr>
            <a:lvl9pPr indent="-342900" lvl="8" marL="4114800" marR="0" rtl="0" algn="l">
              <a:lnSpc>
                <a:spcPct val="90000"/>
              </a:lnSpc>
              <a:spcBef>
                <a:spcPts val="500"/>
              </a:spcBef>
              <a:spcAft>
                <a:spcPts val="0"/>
              </a:spcAft>
              <a:buClr>
                <a:schemeClr val="accent4"/>
              </a:buClr>
              <a:buSzPts val="1800"/>
              <a:buFont typeface="BIZ UDPGothic"/>
              <a:buChar char="•"/>
              <a:defRPr b="0" i="0" sz="1800" u="none" cap="none" strike="noStrike">
                <a:solidFill>
                  <a:schemeClr val="accent4"/>
                </a:solidFill>
                <a:latin typeface="BIZ UDPGothic"/>
                <a:ea typeface="BIZ UDPGothic"/>
                <a:cs typeface="BIZ UDPGothic"/>
                <a:sym typeface="BIZ UDPGothic"/>
              </a:defRPr>
            </a:lvl9pPr>
          </a:lstStyle>
          <a:p/>
        </p:txBody>
      </p:sp>
      <p:sp>
        <p:nvSpPr>
          <p:cNvPr id="12" name="Google Shape;12;p4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3" name="Google Shape;13;p4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4" name="Google Shape;14;p4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BIZ UDPGothic"/>
                <a:ea typeface="BIZ UDPGothic"/>
                <a:cs typeface="BIZ UDPGothic"/>
                <a:sym typeface="BIZ UDPGothic"/>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BIZ UDPGothic"/>
                <a:ea typeface="BIZ UDPGothic"/>
                <a:cs typeface="BIZ UDPGothic"/>
                <a:sym typeface="BIZ UDPGothic"/>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BIZ UDPGothic"/>
                <a:ea typeface="BIZ UDPGothic"/>
                <a:cs typeface="BIZ UDPGothic"/>
                <a:sym typeface="BIZ UDPGothic"/>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BIZ UDPGothic"/>
                <a:ea typeface="BIZ UDPGothic"/>
                <a:cs typeface="BIZ UDPGothic"/>
                <a:sym typeface="BIZ UDPGothic"/>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BIZ UDPGothic"/>
                <a:ea typeface="BIZ UDPGothic"/>
                <a:cs typeface="BIZ UDPGothic"/>
                <a:sym typeface="BIZ UDPGothic"/>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BIZ UDPGothic"/>
                <a:ea typeface="BIZ UDPGothic"/>
                <a:cs typeface="BIZ UDPGothic"/>
                <a:sym typeface="BIZ UDPGothic"/>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BIZ UDPGothic"/>
                <a:ea typeface="BIZ UDPGothic"/>
                <a:cs typeface="BIZ UDPGothic"/>
                <a:sym typeface="BIZ UDPGothic"/>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BIZ UDPGothic"/>
                <a:ea typeface="BIZ UDPGothic"/>
                <a:cs typeface="BIZ UDPGothic"/>
                <a:sym typeface="BIZ UDPGothic"/>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BIZ UDPGothic"/>
                <a:ea typeface="BIZ UDPGothic"/>
                <a:cs typeface="BIZ UDPGothic"/>
                <a:sym typeface="BIZ UDPGothic"/>
              </a:defRPr>
            </a:lvl9pPr>
          </a:lstStyle>
          <a:p>
            <a:pPr indent="0" lvl="0" marL="0" rtl="0" algn="r">
              <a:spcBef>
                <a:spcPts val="0"/>
              </a:spcBef>
              <a:spcAft>
                <a:spcPts val="0"/>
              </a:spcAft>
              <a:buNone/>
            </a:pPr>
            <a:fld id="{00000000-1234-1234-1234-123412341234}" type="slidenum">
              <a:rPr lang="ja-JP"/>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2.jpg"/><Relationship Id="rId4" Type="http://schemas.openxmlformats.org/officeDocument/2006/relationships/image" Target="../media/image9.png"/><Relationship Id="rId5" Type="http://schemas.openxmlformats.org/officeDocument/2006/relationships/image" Target="../media/image1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5.pn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4.png"/><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3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9.png"/><Relationship Id="rId4" Type="http://schemas.openxmlformats.org/officeDocument/2006/relationships/image" Target="../media/image16.png"/><Relationship Id="rId5" Type="http://schemas.openxmlformats.org/officeDocument/2006/relationships/image" Target="../media/image17.png"/><Relationship Id="rId6" Type="http://schemas.openxmlformats.org/officeDocument/2006/relationships/image" Target="../media/image18.png"/><Relationship Id="rId7" Type="http://schemas.openxmlformats.org/officeDocument/2006/relationships/image" Target="../media/image32.png"/></Relationships>
</file>

<file path=ppt/slides/_rels/slide16.xml.rels><?xml version="1.0" encoding="UTF-8" standalone="yes"?><Relationships xmlns="http://schemas.openxmlformats.org/package/2006/relationships"><Relationship Id="rId10" Type="http://schemas.openxmlformats.org/officeDocument/2006/relationships/image" Target="../media/image26.png"/><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25.png"/><Relationship Id="rId4" Type="http://schemas.openxmlformats.org/officeDocument/2006/relationships/image" Target="../media/image21.png"/><Relationship Id="rId9" Type="http://schemas.openxmlformats.org/officeDocument/2006/relationships/image" Target="../media/image13.png"/><Relationship Id="rId5" Type="http://schemas.openxmlformats.org/officeDocument/2006/relationships/image" Target="../media/image22.png"/><Relationship Id="rId6" Type="http://schemas.openxmlformats.org/officeDocument/2006/relationships/image" Target="../media/image24.png"/><Relationship Id="rId7" Type="http://schemas.openxmlformats.org/officeDocument/2006/relationships/image" Target="../media/image34.png"/><Relationship Id="rId8" Type="http://schemas.openxmlformats.org/officeDocument/2006/relationships/image" Target="../media/image2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40.png"/><Relationship Id="rId4" Type="http://schemas.openxmlformats.org/officeDocument/2006/relationships/image" Target="../media/image4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2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4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34.png"/><Relationship Id="rId4" Type="http://schemas.openxmlformats.org/officeDocument/2006/relationships/image" Target="../media/image24.png"/><Relationship Id="rId5" Type="http://schemas.openxmlformats.org/officeDocument/2006/relationships/image" Target="../media/image43.png"/><Relationship Id="rId6" Type="http://schemas.openxmlformats.org/officeDocument/2006/relationships/image" Target="../media/image4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4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8.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3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3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 Id="rId3" Type="http://schemas.openxmlformats.org/officeDocument/2006/relationships/image" Target="../media/image39.jpg"/><Relationship Id="rId4" Type="http://schemas.openxmlformats.org/officeDocument/2006/relationships/image" Target="../media/image9.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 Id="rId3" Type="http://schemas.openxmlformats.org/officeDocument/2006/relationships/image" Target="../media/image45.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 Id="rId3" Type="http://schemas.openxmlformats.org/officeDocument/2006/relationships/image" Target="../media/image12.jpg"/><Relationship Id="rId4" Type="http://schemas.openxmlformats.org/officeDocument/2006/relationships/image" Target="../media/image9.png"/><Relationship Id="rId5" Type="http://schemas.openxmlformats.org/officeDocument/2006/relationships/image" Target="../media/image1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png"/><Relationship Id="rId4" Type="http://schemas.openxmlformats.org/officeDocument/2006/relationships/image" Target="../media/image20.png"/><Relationship Id="rId5" Type="http://schemas.openxmlformats.org/officeDocument/2006/relationships/image" Target="../media/image4.png"/><Relationship Id="rId6" Type="http://schemas.openxmlformats.org/officeDocument/2006/relationships/image" Target="../media/image7.png"/><Relationship Id="rId7" Type="http://schemas.openxmlformats.org/officeDocument/2006/relationships/image" Target="../media/image8.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0.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pic>
        <p:nvPicPr>
          <p:cNvPr descr="背景パターン" id="92" name="Google Shape;92;p1"/>
          <p:cNvPicPr preferRelativeResize="0"/>
          <p:nvPr/>
        </p:nvPicPr>
        <p:blipFill rotWithShape="1">
          <a:blip r:embed="rId3">
            <a:alphaModFix/>
          </a:blip>
          <a:srcRect b="0" l="0" r="0" t="0"/>
          <a:stretch/>
        </p:blipFill>
        <p:spPr>
          <a:xfrm>
            <a:off x="0" y="0"/>
            <a:ext cx="12278386" cy="6858000"/>
          </a:xfrm>
          <a:prstGeom prst="rect">
            <a:avLst/>
          </a:prstGeom>
          <a:noFill/>
          <a:ln>
            <a:noFill/>
          </a:ln>
        </p:spPr>
      </p:pic>
      <p:grpSp>
        <p:nvGrpSpPr>
          <p:cNvPr id="93" name="Google Shape;93;p1"/>
          <p:cNvGrpSpPr/>
          <p:nvPr/>
        </p:nvGrpSpPr>
        <p:grpSpPr>
          <a:xfrm>
            <a:off x="3605535" y="4582570"/>
            <a:ext cx="7456473" cy="907621"/>
            <a:chOff x="1460591" y="5342640"/>
            <a:chExt cx="9380206" cy="1145208"/>
          </a:xfrm>
        </p:grpSpPr>
        <p:grpSp>
          <p:nvGrpSpPr>
            <p:cNvPr id="94" name="Google Shape;94;p1"/>
            <p:cNvGrpSpPr/>
            <p:nvPr/>
          </p:nvGrpSpPr>
          <p:grpSpPr>
            <a:xfrm>
              <a:off x="1460591" y="5342641"/>
              <a:ext cx="2539613" cy="812320"/>
              <a:chOff x="1326772" y="5067191"/>
              <a:chExt cx="2539613" cy="812320"/>
            </a:xfrm>
          </p:grpSpPr>
          <p:pic>
            <p:nvPicPr>
              <p:cNvPr descr="ロゴ&#10;&#10;自動的に生成された説明" id="95" name="Google Shape;95;p1"/>
              <p:cNvPicPr preferRelativeResize="0"/>
              <p:nvPr/>
            </p:nvPicPr>
            <p:blipFill rotWithShape="1">
              <a:blip r:embed="rId4">
                <a:alphaModFix/>
              </a:blip>
              <a:srcRect b="0" l="0" r="0" t="0"/>
              <a:stretch/>
            </p:blipFill>
            <p:spPr>
              <a:xfrm>
                <a:off x="1326772" y="5067191"/>
                <a:ext cx="718658" cy="803387"/>
              </a:xfrm>
              <a:prstGeom prst="rect">
                <a:avLst/>
              </a:prstGeom>
              <a:noFill/>
              <a:ln>
                <a:noFill/>
              </a:ln>
              <a:effectLst>
                <a:outerShdw blurRad="50800" rotWithShape="0" algn="t" dir="5400000" dist="38100">
                  <a:srgbClr val="000000">
                    <a:alpha val="40000"/>
                  </a:srgbClr>
                </a:outerShdw>
              </a:effectLst>
            </p:spPr>
          </p:pic>
          <p:sp>
            <p:nvSpPr>
              <p:cNvPr id="96" name="Google Shape;96;p1"/>
              <p:cNvSpPr txBox="1"/>
              <p:nvPr/>
            </p:nvSpPr>
            <p:spPr>
              <a:xfrm>
                <a:off x="2057719" y="5161128"/>
                <a:ext cx="1808666" cy="71838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ja-JP" sz="1100" u="none" cap="none" strike="noStrike">
                    <a:solidFill>
                      <a:schemeClr val="lt1"/>
                    </a:solidFill>
                    <a:latin typeface="BIZ UDPGothic"/>
                    <a:ea typeface="BIZ UDPGothic"/>
                    <a:cs typeface="BIZ UDPGothic"/>
                    <a:sym typeface="BIZ UDPGothic"/>
                  </a:rPr>
                  <a:t>集客に強いセミナー</a:t>
                </a:r>
                <a:endParaRPr b="1" i="0" sz="1100" u="none" cap="none" strike="noStrike">
                  <a:solidFill>
                    <a:schemeClr val="lt1"/>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1600"/>
                  <a:buFont typeface="Arial"/>
                  <a:buNone/>
                </a:pPr>
                <a:r>
                  <a:rPr b="1" i="0" lang="ja-JP" sz="2000" u="none" cap="none" strike="noStrike">
                    <a:solidFill>
                      <a:schemeClr val="lt1"/>
                    </a:solidFill>
                    <a:latin typeface="BIZ UDPGothic"/>
                    <a:ea typeface="BIZ UDPGothic"/>
                    <a:cs typeface="BIZ UDPGothic"/>
                    <a:sym typeface="BIZ UDPGothic"/>
                  </a:rPr>
                  <a:t>No.1</a:t>
                </a:r>
                <a:endParaRPr b="1" i="0" sz="2000" u="none" cap="none" strike="noStrike">
                  <a:solidFill>
                    <a:schemeClr val="lt1"/>
                  </a:solidFill>
                  <a:latin typeface="BIZ UDPGothic"/>
                  <a:ea typeface="BIZ UDPGothic"/>
                  <a:cs typeface="BIZ UDPGothic"/>
                  <a:sym typeface="BIZ UDPGothic"/>
                </a:endParaRPr>
              </a:p>
            </p:txBody>
          </p:sp>
        </p:grpSp>
        <p:grpSp>
          <p:nvGrpSpPr>
            <p:cNvPr id="97" name="Google Shape;97;p1"/>
            <p:cNvGrpSpPr/>
            <p:nvPr/>
          </p:nvGrpSpPr>
          <p:grpSpPr>
            <a:xfrm>
              <a:off x="4099023" y="5342640"/>
              <a:ext cx="3845154" cy="812320"/>
              <a:chOff x="4326716" y="5067190"/>
              <a:chExt cx="3845154" cy="812320"/>
            </a:xfrm>
          </p:grpSpPr>
          <p:pic>
            <p:nvPicPr>
              <p:cNvPr descr="ロゴ&#10;&#10;自動的に生成された説明" id="98" name="Google Shape;98;p1"/>
              <p:cNvPicPr preferRelativeResize="0"/>
              <p:nvPr/>
            </p:nvPicPr>
            <p:blipFill rotWithShape="1">
              <a:blip r:embed="rId4">
                <a:alphaModFix/>
              </a:blip>
              <a:srcRect b="0" l="0" r="0" t="0"/>
              <a:stretch/>
            </p:blipFill>
            <p:spPr>
              <a:xfrm>
                <a:off x="4326716" y="5067190"/>
                <a:ext cx="718659" cy="803388"/>
              </a:xfrm>
              <a:prstGeom prst="rect">
                <a:avLst/>
              </a:prstGeom>
              <a:noFill/>
              <a:ln>
                <a:noFill/>
              </a:ln>
              <a:effectLst>
                <a:outerShdw blurRad="50800" rotWithShape="0" algn="t" dir="5400000" dist="38100">
                  <a:srgbClr val="000000">
                    <a:alpha val="40000"/>
                  </a:srgbClr>
                </a:outerShdw>
              </a:effectLst>
            </p:spPr>
          </p:pic>
          <p:sp>
            <p:nvSpPr>
              <p:cNvPr id="99" name="Google Shape;99;p1"/>
              <p:cNvSpPr txBox="1"/>
              <p:nvPr/>
            </p:nvSpPr>
            <p:spPr>
              <a:xfrm>
                <a:off x="5071079" y="5161127"/>
                <a:ext cx="3100791" cy="71838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ja-JP" sz="1100" u="none" cap="none" strike="noStrike">
                    <a:solidFill>
                      <a:schemeClr val="lt1"/>
                    </a:solidFill>
                    <a:latin typeface="BIZ UDPGothic"/>
                    <a:ea typeface="BIZ UDPGothic"/>
                    <a:cs typeface="BIZ UDPGothic"/>
                    <a:sym typeface="BIZ UDPGothic"/>
                  </a:rPr>
                  <a:t>新規の商談獲得に強いセミナー</a:t>
                </a:r>
                <a:endParaRPr b="1" i="0" sz="1100" u="none" cap="none" strike="noStrike">
                  <a:solidFill>
                    <a:schemeClr val="lt1"/>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1600"/>
                  <a:buFont typeface="Arial"/>
                  <a:buNone/>
                </a:pPr>
                <a:r>
                  <a:rPr b="1" i="0" lang="ja-JP" sz="2000" u="none" cap="none" strike="noStrike">
                    <a:solidFill>
                      <a:schemeClr val="lt1"/>
                    </a:solidFill>
                    <a:latin typeface="BIZ UDPGothic"/>
                    <a:ea typeface="BIZ UDPGothic"/>
                    <a:cs typeface="BIZ UDPGothic"/>
                    <a:sym typeface="BIZ UDPGothic"/>
                  </a:rPr>
                  <a:t>No.1</a:t>
                </a:r>
                <a:endParaRPr b="1" i="0" sz="2000" u="none" cap="none" strike="noStrike">
                  <a:solidFill>
                    <a:schemeClr val="lt1"/>
                  </a:solidFill>
                  <a:latin typeface="BIZ UDPGothic"/>
                  <a:ea typeface="BIZ UDPGothic"/>
                  <a:cs typeface="BIZ UDPGothic"/>
                  <a:sym typeface="BIZ UDPGothic"/>
                </a:endParaRPr>
              </a:p>
            </p:txBody>
          </p:sp>
        </p:grpSp>
        <p:grpSp>
          <p:nvGrpSpPr>
            <p:cNvPr id="100" name="Google Shape;100;p1"/>
            <p:cNvGrpSpPr/>
            <p:nvPr/>
          </p:nvGrpSpPr>
          <p:grpSpPr>
            <a:xfrm>
              <a:off x="7604531" y="5342641"/>
              <a:ext cx="2898584" cy="812320"/>
              <a:chOff x="8374484" y="5067191"/>
              <a:chExt cx="2898584" cy="812320"/>
            </a:xfrm>
          </p:grpSpPr>
          <p:pic>
            <p:nvPicPr>
              <p:cNvPr descr="ロゴ&#10;&#10;自動的に生成された説明" id="101" name="Google Shape;101;p1"/>
              <p:cNvPicPr preferRelativeResize="0"/>
              <p:nvPr/>
            </p:nvPicPr>
            <p:blipFill rotWithShape="1">
              <a:blip r:embed="rId4">
                <a:alphaModFix/>
              </a:blip>
              <a:srcRect b="0" l="0" r="0" t="0"/>
              <a:stretch/>
            </p:blipFill>
            <p:spPr>
              <a:xfrm>
                <a:off x="8374484" y="5067191"/>
                <a:ext cx="718658" cy="803387"/>
              </a:xfrm>
              <a:prstGeom prst="rect">
                <a:avLst/>
              </a:prstGeom>
              <a:noFill/>
              <a:ln>
                <a:noFill/>
              </a:ln>
              <a:effectLst>
                <a:outerShdw blurRad="50800" rotWithShape="0" algn="t" dir="5400000" dist="38100">
                  <a:srgbClr val="000000">
                    <a:alpha val="40000"/>
                  </a:srgbClr>
                </a:outerShdw>
              </a:effectLst>
            </p:spPr>
          </p:pic>
          <p:sp>
            <p:nvSpPr>
              <p:cNvPr id="102" name="Google Shape;102;p1"/>
              <p:cNvSpPr txBox="1"/>
              <p:nvPr/>
            </p:nvSpPr>
            <p:spPr>
              <a:xfrm>
                <a:off x="9115408" y="5161128"/>
                <a:ext cx="2157660" cy="71838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ja-JP" sz="1100" u="none" cap="none" strike="noStrike">
                    <a:solidFill>
                      <a:schemeClr val="lt1"/>
                    </a:solidFill>
                    <a:latin typeface="BIZ UDPGothic"/>
                    <a:ea typeface="BIZ UDPGothic"/>
                    <a:cs typeface="BIZ UDPGothic"/>
                    <a:sym typeface="BIZ UDPGothic"/>
                  </a:rPr>
                  <a:t>IT責任者が選ぶセミナー</a:t>
                </a:r>
                <a:endParaRPr b="1" i="0" sz="1100" u="none" cap="none" strike="noStrike">
                  <a:solidFill>
                    <a:schemeClr val="lt1"/>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1600"/>
                  <a:buFont typeface="Arial"/>
                  <a:buNone/>
                </a:pPr>
                <a:r>
                  <a:rPr b="1" i="0" lang="ja-JP" sz="2000" u="none" cap="none" strike="noStrike">
                    <a:solidFill>
                      <a:schemeClr val="lt1"/>
                    </a:solidFill>
                    <a:latin typeface="BIZ UDPGothic"/>
                    <a:ea typeface="BIZ UDPGothic"/>
                    <a:cs typeface="BIZ UDPGothic"/>
                    <a:sym typeface="BIZ UDPGothic"/>
                  </a:rPr>
                  <a:t>No.1</a:t>
                </a:r>
                <a:endParaRPr b="1" i="0" sz="2000" u="none" cap="none" strike="noStrike">
                  <a:solidFill>
                    <a:schemeClr val="lt1"/>
                  </a:solidFill>
                  <a:latin typeface="BIZ UDPGothic"/>
                  <a:ea typeface="BIZ UDPGothic"/>
                  <a:cs typeface="BIZ UDPGothic"/>
                  <a:sym typeface="BIZ UDPGothic"/>
                </a:endParaRPr>
              </a:p>
            </p:txBody>
          </p:sp>
        </p:grpSp>
        <p:sp>
          <p:nvSpPr>
            <p:cNvPr id="103" name="Google Shape;103;p1"/>
            <p:cNvSpPr txBox="1"/>
            <p:nvPr/>
          </p:nvSpPr>
          <p:spPr>
            <a:xfrm>
              <a:off x="6365812" y="6235477"/>
              <a:ext cx="4474985" cy="25237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700"/>
                <a:buFont typeface="Arial"/>
                <a:buNone/>
              </a:pPr>
              <a:r>
                <a:rPr b="0" i="0" lang="ja-JP" sz="700" u="none" cap="none" strike="noStrike">
                  <a:solidFill>
                    <a:srgbClr val="C3D2F7"/>
                  </a:solidFill>
                  <a:latin typeface="BIZ UDPGothic"/>
                  <a:ea typeface="BIZ UDPGothic"/>
                  <a:cs typeface="BIZ UDPGothic"/>
                  <a:sym typeface="BIZ UDPGothic"/>
                </a:rPr>
                <a:t>日本マーケティングリサーチ機構調べ 調査概要:2021年サービスの比較印象調査</a:t>
              </a:r>
              <a:endParaRPr b="0" i="0" sz="1400" u="none" cap="none" strike="noStrike">
                <a:solidFill>
                  <a:srgbClr val="C3D2F7"/>
                </a:solidFill>
                <a:latin typeface="BIZ UDPGothic"/>
                <a:ea typeface="BIZ UDPGothic"/>
                <a:cs typeface="BIZ UDPGothic"/>
                <a:sym typeface="BIZ UDPGothic"/>
              </a:endParaRPr>
            </a:p>
          </p:txBody>
        </p:sp>
      </p:grpSp>
      <p:pic>
        <p:nvPicPr>
          <p:cNvPr descr="黒い背景に白い文字がある&#10;&#10;中程度の精度で自動的に生成された説明" id="104" name="Google Shape;104;p1"/>
          <p:cNvPicPr preferRelativeResize="0"/>
          <p:nvPr/>
        </p:nvPicPr>
        <p:blipFill rotWithShape="1">
          <a:blip r:embed="rId5">
            <a:alphaModFix/>
          </a:blip>
          <a:srcRect b="0" l="0" r="0" t="0"/>
          <a:stretch/>
        </p:blipFill>
        <p:spPr>
          <a:xfrm>
            <a:off x="739971" y="1349444"/>
            <a:ext cx="3224904" cy="3224904"/>
          </a:xfrm>
          <a:prstGeom prst="rect">
            <a:avLst/>
          </a:prstGeom>
          <a:noFill/>
          <a:ln>
            <a:noFill/>
          </a:ln>
        </p:spPr>
      </p:pic>
      <p:sp>
        <p:nvSpPr>
          <p:cNvPr id="105" name="Google Shape;105;p1"/>
          <p:cNvSpPr txBox="1"/>
          <p:nvPr>
            <p:ph type="ctrTitle"/>
          </p:nvPr>
        </p:nvSpPr>
        <p:spPr>
          <a:xfrm>
            <a:off x="3750500" y="2705929"/>
            <a:ext cx="7225176" cy="16027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6000"/>
              <a:buNone/>
            </a:pPr>
            <a:r>
              <a:rPr b="1" lang="ja-JP" sz="3600">
                <a:solidFill>
                  <a:schemeClr val="lt1"/>
                </a:solidFill>
                <a:latin typeface="BIZ UDPGothic"/>
                <a:ea typeface="BIZ UDPGothic"/>
                <a:cs typeface="BIZ UDPGothic"/>
                <a:sym typeface="BIZ UDPGothic"/>
              </a:rPr>
              <a:t>ウェビナー</a:t>
            </a:r>
            <a:r>
              <a:rPr b="1" lang="ja-JP" sz="2400">
                <a:solidFill>
                  <a:schemeClr val="lt1"/>
                </a:solidFill>
                <a:latin typeface="BIZ UDPGothic"/>
                <a:ea typeface="BIZ UDPGothic"/>
                <a:cs typeface="BIZ UDPGothic"/>
                <a:sym typeface="BIZ UDPGothic"/>
              </a:rPr>
              <a:t>を</a:t>
            </a:r>
            <a:r>
              <a:rPr b="1" lang="ja-JP" sz="3600">
                <a:solidFill>
                  <a:schemeClr val="lt1"/>
                </a:solidFill>
                <a:latin typeface="BIZ UDPGothic"/>
                <a:ea typeface="BIZ UDPGothic"/>
                <a:cs typeface="BIZ UDPGothic"/>
                <a:sym typeface="BIZ UDPGothic"/>
              </a:rPr>
              <a:t>起点とした</a:t>
            </a:r>
            <a:br>
              <a:rPr b="1" lang="ja-JP" sz="3600">
                <a:solidFill>
                  <a:schemeClr val="lt1"/>
                </a:solidFill>
                <a:latin typeface="BIZ UDPGothic"/>
                <a:ea typeface="BIZ UDPGothic"/>
                <a:cs typeface="BIZ UDPGothic"/>
                <a:sym typeface="BIZ UDPGothic"/>
              </a:rPr>
            </a:br>
            <a:r>
              <a:rPr b="1" lang="ja-JP" sz="3600">
                <a:solidFill>
                  <a:schemeClr val="lt1"/>
                </a:solidFill>
                <a:latin typeface="BIZ UDPGothic"/>
                <a:ea typeface="BIZ UDPGothic"/>
                <a:cs typeface="BIZ UDPGothic"/>
                <a:sym typeface="BIZ UDPGothic"/>
              </a:rPr>
              <a:t>“本気”</a:t>
            </a:r>
            <a:r>
              <a:rPr b="1" lang="ja-JP" sz="2400">
                <a:solidFill>
                  <a:schemeClr val="lt1"/>
                </a:solidFill>
                <a:latin typeface="BIZ UDPGothic"/>
                <a:ea typeface="BIZ UDPGothic"/>
                <a:cs typeface="BIZ UDPGothic"/>
                <a:sym typeface="BIZ UDPGothic"/>
              </a:rPr>
              <a:t>の</a:t>
            </a:r>
            <a:r>
              <a:rPr b="1" lang="ja-JP" sz="3600">
                <a:solidFill>
                  <a:schemeClr val="lt1"/>
                </a:solidFill>
                <a:latin typeface="BIZ UDPGothic"/>
                <a:ea typeface="BIZ UDPGothic"/>
                <a:cs typeface="BIZ UDPGothic"/>
                <a:sym typeface="BIZ UDPGothic"/>
              </a:rPr>
              <a:t>BtoBマーケティング支援</a:t>
            </a:r>
            <a:br>
              <a:rPr b="1" lang="ja-JP" sz="3600">
                <a:solidFill>
                  <a:schemeClr val="lt1"/>
                </a:solidFill>
                <a:latin typeface="BIZ UDPGothic"/>
                <a:ea typeface="BIZ UDPGothic"/>
                <a:cs typeface="BIZ UDPGothic"/>
                <a:sym typeface="BIZ UDPGothic"/>
              </a:rPr>
            </a:br>
            <a:r>
              <a:rPr b="1" lang="ja-JP">
                <a:solidFill>
                  <a:schemeClr val="lt1"/>
                </a:solidFill>
                <a:latin typeface="BIZ UDPGothic"/>
                <a:ea typeface="BIZ UDPGothic"/>
                <a:cs typeface="BIZ UDPGothic"/>
                <a:sym typeface="BIZ UDPGothic"/>
              </a:rPr>
              <a:t>「マジセミ」</a:t>
            </a:r>
            <a:r>
              <a:rPr b="1" lang="ja-JP" sz="2400">
                <a:solidFill>
                  <a:schemeClr val="lt1"/>
                </a:solidFill>
                <a:latin typeface="BIZ UDPGothic"/>
                <a:ea typeface="BIZ UDPGothic"/>
                <a:cs typeface="BIZ UDPGothic"/>
                <a:sym typeface="BIZ UDPGothic"/>
              </a:rPr>
              <a:t>の</a:t>
            </a:r>
            <a:r>
              <a:rPr b="1" lang="ja-JP" sz="3600">
                <a:solidFill>
                  <a:schemeClr val="lt1"/>
                </a:solidFill>
                <a:latin typeface="BIZ UDPGothic"/>
                <a:ea typeface="BIZ UDPGothic"/>
                <a:cs typeface="BIZ UDPGothic"/>
                <a:sym typeface="BIZ UDPGothic"/>
              </a:rPr>
              <a:t>ご紹介</a:t>
            </a:r>
            <a:endParaRPr>
              <a:latin typeface="BIZ UDPGothic"/>
              <a:ea typeface="BIZ UDPGothic"/>
              <a:cs typeface="BIZ UDPGothic"/>
              <a:sym typeface="BIZ UDPGothic"/>
            </a:endParaRPr>
          </a:p>
        </p:txBody>
      </p:sp>
      <p:sp>
        <p:nvSpPr>
          <p:cNvPr id="106" name="Google Shape;106;p1"/>
          <p:cNvSpPr txBox="1"/>
          <p:nvPr/>
        </p:nvSpPr>
        <p:spPr>
          <a:xfrm>
            <a:off x="3750500" y="1471868"/>
            <a:ext cx="7225176" cy="558799"/>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Clr>
                <a:schemeClr val="dk1"/>
              </a:buClr>
              <a:buSzPts val="6000"/>
              <a:buFont typeface="Arial"/>
              <a:buNone/>
            </a:pPr>
            <a:r>
              <a:rPr b="0" i="0" lang="ja-JP" sz="2000" u="none" cap="none" strike="noStrike">
                <a:solidFill>
                  <a:schemeClr val="lt1"/>
                </a:solidFill>
                <a:latin typeface="BIZ UDPGothic"/>
                <a:ea typeface="BIZ UDPGothic"/>
                <a:cs typeface="BIZ UDPGothic"/>
                <a:sym typeface="BIZ UDPGothic"/>
              </a:rPr>
              <a:t>はじめて「マジセミ」をご検討される方へ</a:t>
            </a:r>
            <a:endParaRPr b="0" i="0" sz="1400" u="none" cap="none" strike="noStrike">
              <a:solidFill>
                <a:srgbClr val="000000"/>
              </a:solidFill>
              <a:latin typeface="BIZ UDPGothic"/>
              <a:ea typeface="BIZ UDPGothic"/>
              <a:cs typeface="BIZ UDPGothic"/>
              <a:sym typeface="BIZ UDPGothic"/>
            </a:endParaRPr>
          </a:p>
        </p:txBody>
      </p:sp>
      <p:cxnSp>
        <p:nvCxnSpPr>
          <p:cNvPr id="107" name="Google Shape;107;p1"/>
          <p:cNvCxnSpPr/>
          <p:nvPr/>
        </p:nvCxnSpPr>
        <p:spPr>
          <a:xfrm>
            <a:off x="3578582" y="1699591"/>
            <a:ext cx="0" cy="2524610"/>
          </a:xfrm>
          <a:prstGeom prst="straightConnector1">
            <a:avLst/>
          </a:prstGeom>
          <a:noFill/>
          <a:ln cap="flat" cmpd="sng" w="44450">
            <a:solidFill>
              <a:schemeClr val="lt1"/>
            </a:solidFill>
            <a:prstDash val="solid"/>
            <a:round/>
            <a:headEnd len="sm" w="sm" type="none"/>
            <a:tailEnd len="sm" w="sm" type="none"/>
          </a:ln>
        </p:spPr>
      </p:cxn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cxnSp>
        <p:nvCxnSpPr>
          <p:cNvPr id="277" name="Google Shape;277;p10"/>
          <p:cNvCxnSpPr/>
          <p:nvPr/>
        </p:nvCxnSpPr>
        <p:spPr>
          <a:xfrm>
            <a:off x="6350" y="799793"/>
            <a:ext cx="12185650" cy="0"/>
          </a:xfrm>
          <a:prstGeom prst="straightConnector1">
            <a:avLst/>
          </a:prstGeom>
          <a:noFill/>
          <a:ln cap="flat" cmpd="sng" w="9525">
            <a:solidFill>
              <a:srgbClr val="163F9B"/>
            </a:solidFill>
            <a:prstDash val="solid"/>
            <a:miter lim="800000"/>
            <a:headEnd len="sm" w="sm" type="none"/>
            <a:tailEnd len="sm" w="sm" type="none"/>
          </a:ln>
        </p:spPr>
      </p:cxnSp>
      <p:sp>
        <p:nvSpPr>
          <p:cNvPr id="278" name="Google Shape;278;p10"/>
          <p:cNvSpPr/>
          <p:nvPr/>
        </p:nvSpPr>
        <p:spPr>
          <a:xfrm>
            <a:off x="12028601" y="-536"/>
            <a:ext cx="163399" cy="800325"/>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79" name="Google Shape;279;p10"/>
          <p:cNvSpPr txBox="1"/>
          <p:nvPr/>
        </p:nvSpPr>
        <p:spPr>
          <a:xfrm>
            <a:off x="446314" y="101428"/>
            <a:ext cx="8529104" cy="586088"/>
          </a:xfrm>
          <a:prstGeom prst="rect">
            <a:avLst/>
          </a:prstGeom>
          <a:noFill/>
          <a:ln>
            <a:noFill/>
          </a:ln>
        </p:spPr>
        <p:txBody>
          <a:bodyPr anchorCtr="0" anchor="ctr" bIns="45700" lIns="91425" spcFirstLastPara="1" rIns="91425" wrap="square" tIns="108000">
            <a:spAutoFit/>
          </a:bodyPr>
          <a:lstStyle/>
          <a:p>
            <a:pPr indent="0" lvl="0" marL="0" marR="0" rtl="0" algn="l">
              <a:lnSpc>
                <a:spcPct val="100000"/>
              </a:lnSpc>
              <a:spcBef>
                <a:spcPts val="0"/>
              </a:spcBef>
              <a:spcAft>
                <a:spcPts val="0"/>
              </a:spcAft>
              <a:buClr>
                <a:srgbClr val="000000"/>
              </a:buClr>
              <a:buSzPts val="2800"/>
              <a:buFont typeface="Arial"/>
              <a:buNone/>
            </a:pPr>
            <a:r>
              <a:rPr b="1" i="0" lang="ja-JP" sz="2800" u="none" cap="none" strike="noStrike">
                <a:solidFill>
                  <a:schemeClr val="accent4"/>
                </a:solidFill>
                <a:latin typeface="BIZ UDPGothic"/>
                <a:ea typeface="BIZ UDPGothic"/>
                <a:cs typeface="BIZ UDPGothic"/>
                <a:sym typeface="BIZ UDPGothic"/>
              </a:rPr>
              <a:t>ウェビナーを活用した東南アジア進出支援</a:t>
            </a:r>
            <a:endParaRPr b="1" i="0" sz="2000" u="none" cap="none" strike="noStrike">
              <a:solidFill>
                <a:schemeClr val="accent4"/>
              </a:solidFill>
              <a:latin typeface="BIZ UDPGothic"/>
              <a:ea typeface="BIZ UDPGothic"/>
              <a:cs typeface="BIZ UDPGothic"/>
              <a:sym typeface="BIZ UDPGothic"/>
            </a:endParaRPr>
          </a:p>
        </p:txBody>
      </p:sp>
      <p:sp>
        <p:nvSpPr>
          <p:cNvPr id="280" name="Google Shape;280;p10"/>
          <p:cNvSpPr txBox="1"/>
          <p:nvPr/>
        </p:nvSpPr>
        <p:spPr>
          <a:xfrm>
            <a:off x="10442876" y="254124"/>
            <a:ext cx="1542600" cy="288052"/>
          </a:xfrm>
          <a:prstGeom prst="rect">
            <a:avLst/>
          </a:prstGeom>
          <a:noFill/>
          <a:ln>
            <a:noFill/>
          </a:ln>
        </p:spPr>
        <p:txBody>
          <a:bodyPr anchorCtr="0" anchor="t" bIns="45700" lIns="91425" spcFirstLastPara="1" rIns="91425" wrap="square" tIns="45700">
            <a:spAutoFit/>
          </a:bodyPr>
          <a:lstStyle/>
          <a:p>
            <a:pPr indent="0" lvl="0" marL="0" marR="0" rtl="0" algn="r">
              <a:lnSpc>
                <a:spcPct val="105555"/>
              </a:lnSpc>
              <a:spcBef>
                <a:spcPts val="0"/>
              </a:spcBef>
              <a:spcAft>
                <a:spcPts val="0"/>
              </a:spcAft>
              <a:buClr>
                <a:srgbClr val="000000"/>
              </a:buClr>
              <a:buSzPts val="1800"/>
              <a:buFont typeface="Arial"/>
              <a:buNone/>
            </a:pPr>
            <a:r>
              <a:rPr b="1" i="0" lang="ja-JP" sz="1200" u="none" cap="none" strike="noStrike">
                <a:solidFill>
                  <a:schemeClr val="accent4"/>
                </a:solidFill>
                <a:latin typeface="BIZ UDPGothic"/>
                <a:ea typeface="BIZ UDPGothic"/>
                <a:cs typeface="BIZ UDPGothic"/>
                <a:sym typeface="BIZ UDPGothic"/>
              </a:rPr>
              <a:t>planning</a:t>
            </a:r>
            <a:endParaRPr b="0" i="0" sz="1200" u="none" cap="none" strike="noStrike">
              <a:solidFill>
                <a:srgbClr val="163F9B"/>
              </a:solidFill>
              <a:latin typeface="BIZ UDPGothic"/>
              <a:ea typeface="BIZ UDPGothic"/>
              <a:cs typeface="BIZ UDPGothic"/>
              <a:sym typeface="BIZ UDPGothic"/>
            </a:endParaRPr>
          </a:p>
        </p:txBody>
      </p:sp>
      <p:pic>
        <p:nvPicPr>
          <p:cNvPr id="281" name="Google Shape;281;p10"/>
          <p:cNvPicPr preferRelativeResize="0"/>
          <p:nvPr/>
        </p:nvPicPr>
        <p:blipFill rotWithShape="1">
          <a:blip r:embed="rId3">
            <a:alphaModFix/>
          </a:blip>
          <a:srcRect b="0" l="0" r="0" t="0"/>
          <a:stretch/>
        </p:blipFill>
        <p:spPr>
          <a:xfrm>
            <a:off x="338978" y="918883"/>
            <a:ext cx="8190863" cy="5743267"/>
          </a:xfrm>
          <a:prstGeom prst="rect">
            <a:avLst/>
          </a:prstGeom>
          <a:noFill/>
          <a:ln>
            <a:noFill/>
          </a:ln>
        </p:spPr>
      </p:pic>
      <p:sp>
        <p:nvSpPr>
          <p:cNvPr id="282" name="Google Shape;282;p10"/>
          <p:cNvSpPr txBox="1"/>
          <p:nvPr/>
        </p:nvSpPr>
        <p:spPr>
          <a:xfrm>
            <a:off x="8722580" y="1025502"/>
            <a:ext cx="3306021" cy="4631997"/>
          </a:xfrm>
          <a:prstGeom prst="rect">
            <a:avLst/>
          </a:prstGeom>
          <a:noFill/>
          <a:ln>
            <a:noFill/>
          </a:ln>
        </p:spPr>
        <p:txBody>
          <a:bodyPr anchorCtr="0" anchor="t" bIns="45700" lIns="91425" spcFirstLastPara="1" rIns="91425" wrap="square" tIns="45700">
            <a:spAutoFit/>
          </a:bodyPr>
          <a:lstStyle/>
          <a:p>
            <a:pPr indent="-342900" lvl="0" marL="342900" marR="0" rtl="0" algn="l">
              <a:lnSpc>
                <a:spcPct val="100000"/>
              </a:lnSpc>
              <a:spcBef>
                <a:spcPts val="600"/>
              </a:spcBef>
              <a:spcAft>
                <a:spcPts val="0"/>
              </a:spcAft>
              <a:buClr>
                <a:srgbClr val="000000"/>
              </a:buClr>
              <a:buSzPts val="1800"/>
              <a:buFont typeface="Noto Sans Symbols"/>
              <a:buChar char="✔"/>
            </a:pPr>
            <a:r>
              <a:rPr b="0" i="0" lang="ja-JP" sz="1800" u="none" cap="none" strike="noStrike">
                <a:solidFill>
                  <a:schemeClr val="accent4"/>
                </a:solidFill>
                <a:latin typeface="BIZ UDPGothic"/>
                <a:ea typeface="BIZ UDPGothic"/>
                <a:cs typeface="BIZ UDPGothic"/>
                <a:sym typeface="BIZ UDPGothic"/>
              </a:rPr>
              <a:t>日本国内向けとほぼ同じ価格で、東南アジア向けにウェビナー配信が可能。</a:t>
            </a:r>
            <a:endParaRPr b="0" i="0" sz="1800" u="none" cap="none" strike="noStrike">
              <a:solidFill>
                <a:schemeClr val="accent4"/>
              </a:solidFill>
              <a:latin typeface="BIZ UDPGothic"/>
              <a:ea typeface="BIZ UDPGothic"/>
              <a:cs typeface="BIZ UDPGothic"/>
              <a:sym typeface="BIZ UDPGothic"/>
            </a:endParaRPr>
          </a:p>
          <a:p>
            <a:pPr indent="-342900" lvl="0" marL="342900" marR="0" rtl="0" algn="l">
              <a:lnSpc>
                <a:spcPct val="100000"/>
              </a:lnSpc>
              <a:spcBef>
                <a:spcPts val="600"/>
              </a:spcBef>
              <a:spcAft>
                <a:spcPts val="0"/>
              </a:spcAft>
              <a:buClr>
                <a:srgbClr val="000000"/>
              </a:buClr>
              <a:buSzPts val="1800"/>
              <a:buFont typeface="Noto Sans Symbols"/>
              <a:buChar char="✔"/>
            </a:pPr>
            <a:r>
              <a:rPr b="0" i="0" lang="ja-JP" sz="1800" u="none" cap="none" strike="noStrike">
                <a:solidFill>
                  <a:schemeClr val="accent4"/>
                </a:solidFill>
                <a:latin typeface="BIZ UDPGothic"/>
                <a:ea typeface="BIZ UDPGothic"/>
                <a:cs typeface="BIZ UDPGothic"/>
                <a:sym typeface="BIZ UDPGothic"/>
              </a:rPr>
              <a:t>貴社は日本語（又は英語）でのプレゼン動画（＋スライド）を用意するだけ。</a:t>
            </a:r>
            <a:endParaRPr b="0" i="0" sz="1800" u="none" cap="none" strike="noStrike">
              <a:solidFill>
                <a:schemeClr val="accent4"/>
              </a:solidFill>
              <a:latin typeface="BIZ UDPGothic"/>
              <a:ea typeface="BIZ UDPGothic"/>
              <a:cs typeface="BIZ UDPGothic"/>
              <a:sym typeface="BIZ UDPGothic"/>
            </a:endParaRPr>
          </a:p>
          <a:p>
            <a:pPr indent="-342900" lvl="0" marL="342900" marR="0" rtl="0" algn="l">
              <a:lnSpc>
                <a:spcPct val="100000"/>
              </a:lnSpc>
              <a:spcBef>
                <a:spcPts val="600"/>
              </a:spcBef>
              <a:spcAft>
                <a:spcPts val="0"/>
              </a:spcAft>
              <a:buClr>
                <a:srgbClr val="000000"/>
              </a:buClr>
              <a:buSzPts val="1800"/>
              <a:buFont typeface="Noto Sans Symbols"/>
              <a:buChar char="✔"/>
            </a:pPr>
            <a:r>
              <a:rPr b="0" i="0" lang="ja-JP" sz="1800" u="none" cap="none" strike="noStrike">
                <a:solidFill>
                  <a:schemeClr val="accent4"/>
                </a:solidFill>
                <a:latin typeface="BIZ UDPGothic"/>
                <a:ea typeface="BIZ UDPGothic"/>
                <a:cs typeface="BIZ UDPGothic"/>
                <a:sym typeface="BIZ UDPGothic"/>
              </a:rPr>
              <a:t>現地語での字幕の追加、スライドの翻訳、当日の配信まで、全てマジセミ側で対応。</a:t>
            </a:r>
            <a:endParaRPr b="0" i="0" sz="1800" u="none" cap="none" strike="noStrike">
              <a:solidFill>
                <a:schemeClr val="accent4"/>
              </a:solidFill>
              <a:latin typeface="BIZ UDPGothic"/>
              <a:ea typeface="BIZ UDPGothic"/>
              <a:cs typeface="BIZ UDPGothic"/>
              <a:sym typeface="BIZ UDPGothic"/>
            </a:endParaRPr>
          </a:p>
          <a:p>
            <a:pPr indent="-342900" lvl="0" marL="342900" marR="0" rtl="0" algn="l">
              <a:lnSpc>
                <a:spcPct val="100000"/>
              </a:lnSpc>
              <a:spcBef>
                <a:spcPts val="600"/>
              </a:spcBef>
              <a:spcAft>
                <a:spcPts val="0"/>
              </a:spcAft>
              <a:buClr>
                <a:srgbClr val="000000"/>
              </a:buClr>
              <a:buSzPts val="1800"/>
              <a:buFont typeface="Noto Sans Symbols"/>
              <a:buChar char="✔"/>
            </a:pPr>
            <a:r>
              <a:rPr b="0" i="0" lang="ja-JP" sz="1800" u="none" cap="none" strike="noStrike">
                <a:solidFill>
                  <a:schemeClr val="accent4"/>
                </a:solidFill>
                <a:latin typeface="BIZ UDPGothic"/>
                <a:ea typeface="BIZ UDPGothic"/>
                <a:cs typeface="BIZ UDPGothic"/>
                <a:sym typeface="BIZ UDPGothic"/>
              </a:rPr>
              <a:t>オプションで、ウェビナー後のリードフォローや、現地語対応済みのウェビナー動画の２次利用なども可能。</a:t>
            </a:r>
            <a:endParaRPr b="0" i="0" sz="1800" u="none" cap="none" strike="noStrike">
              <a:solidFill>
                <a:schemeClr val="accent4"/>
              </a:solidFill>
              <a:latin typeface="BIZ UDPGothic"/>
              <a:ea typeface="BIZ UDPGothic"/>
              <a:cs typeface="BIZ UDPGothic"/>
              <a:sym typeface="BIZ UDPGothic"/>
            </a:endParaRPr>
          </a:p>
          <a:p>
            <a:pPr indent="-342900" lvl="0" marL="342900" marR="0" rtl="0" algn="l">
              <a:lnSpc>
                <a:spcPct val="100000"/>
              </a:lnSpc>
              <a:spcBef>
                <a:spcPts val="600"/>
              </a:spcBef>
              <a:spcAft>
                <a:spcPts val="0"/>
              </a:spcAft>
              <a:buClr>
                <a:srgbClr val="000000"/>
              </a:buClr>
              <a:buSzPts val="1800"/>
              <a:buFont typeface="Noto Sans Symbols"/>
              <a:buChar char="✔"/>
            </a:pPr>
            <a:r>
              <a:rPr b="0" i="0" lang="ja-JP" sz="1800" u="none" cap="none" strike="noStrike">
                <a:solidFill>
                  <a:schemeClr val="accent4"/>
                </a:solidFill>
                <a:latin typeface="BIZ UDPGothic"/>
                <a:ea typeface="BIZ UDPGothic"/>
                <a:cs typeface="BIZ UDPGothic"/>
                <a:sym typeface="BIZ UDPGothic"/>
              </a:rPr>
              <a:t>東南アジアで開催される展示会への共同出展も推進中。</a:t>
            </a:r>
            <a:endParaRPr b="0" i="0" sz="1800" u="none" cap="none" strike="noStrike">
              <a:solidFill>
                <a:schemeClr val="accent4"/>
              </a:solidFill>
              <a:latin typeface="BIZ UDPGothic"/>
              <a:ea typeface="BIZ UDPGothic"/>
              <a:cs typeface="BIZ UDPGothic"/>
              <a:sym typeface="BIZ UDPGothic"/>
            </a:endParaRPr>
          </a:p>
        </p:txBody>
      </p:sp>
      <p:sp>
        <p:nvSpPr>
          <p:cNvPr id="283" name="Google Shape;283;p10"/>
          <p:cNvSpPr txBox="1"/>
          <p:nvPr/>
        </p:nvSpPr>
        <p:spPr>
          <a:xfrm>
            <a:off x="10407113" y="6452965"/>
            <a:ext cx="1464589"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rPr b="0" i="0" lang="ja-JP" sz="800" u="none" cap="none" strike="noStrike">
                <a:solidFill>
                  <a:srgbClr val="D8D8D8"/>
                </a:solidFill>
                <a:latin typeface="Arial"/>
                <a:ea typeface="Arial"/>
                <a:cs typeface="Arial"/>
                <a:sym typeface="Arial"/>
              </a:rPr>
              <a:t>©2018 MAJISEMI Inc.</a:t>
            </a:r>
            <a:endParaRPr b="0" i="0" sz="800" u="none" cap="none" strike="noStrike">
              <a:solidFill>
                <a:srgbClr val="D8D8D8"/>
              </a:solidFill>
              <a:latin typeface="Arial"/>
              <a:ea typeface="Arial"/>
              <a:cs typeface="Arial"/>
              <a:sym typeface="Arial"/>
            </a:endParaRPr>
          </a:p>
        </p:txBody>
      </p:sp>
      <p:sp>
        <p:nvSpPr>
          <p:cNvPr id="284" name="Google Shape;284;p10"/>
          <p:cNvSpPr txBox="1"/>
          <p:nvPr>
            <p:ph idx="12" type="sldNum"/>
          </p:nvPr>
        </p:nvSpPr>
        <p:spPr>
          <a:xfrm>
            <a:off x="11879453" y="6452966"/>
            <a:ext cx="262272"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ja-JP" sz="800">
                <a:solidFill>
                  <a:srgbClr val="D8D8D8"/>
                </a:solidFill>
                <a:latin typeface="Arial"/>
                <a:ea typeface="Arial"/>
                <a:cs typeface="Arial"/>
                <a:sym typeface="Arial"/>
              </a:rPr>
              <a:t>‹#›</a:t>
            </a:fld>
            <a:endParaRPr sz="800">
              <a:solidFill>
                <a:srgbClr val="D8D8D8"/>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11"/>
          <p:cNvSpPr/>
          <p:nvPr/>
        </p:nvSpPr>
        <p:spPr>
          <a:xfrm>
            <a:off x="525996" y="1865262"/>
            <a:ext cx="6319157" cy="3643225"/>
          </a:xfrm>
          <a:prstGeom prst="roundRect">
            <a:avLst>
              <a:gd fmla="val 4090" name="adj"/>
            </a:avLst>
          </a:prstGeom>
          <a:solidFill>
            <a:srgbClr val="FCF6D8"/>
          </a:solidFill>
          <a:ln>
            <a:noFill/>
          </a:ln>
        </p:spPr>
        <p:txBody>
          <a:bodyPr anchorCtr="0" anchor="ctr" bIns="45700" lIns="91425" spcFirstLastPara="1" rIns="91425" wrap="square" tIns="45700">
            <a:noAutofit/>
          </a:bodyPr>
          <a:lstStyle/>
          <a:p>
            <a:pPr indent="0" lvl="8"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4"/>
              </a:solidFill>
              <a:latin typeface="Arial"/>
              <a:ea typeface="Arial"/>
              <a:cs typeface="Arial"/>
              <a:sym typeface="Arial"/>
            </a:endParaRPr>
          </a:p>
        </p:txBody>
      </p:sp>
      <p:cxnSp>
        <p:nvCxnSpPr>
          <p:cNvPr id="291" name="Google Shape;291;p11"/>
          <p:cNvCxnSpPr>
            <a:stCxn id="292" idx="2"/>
            <a:endCxn id="293" idx="2"/>
          </p:cNvCxnSpPr>
          <p:nvPr/>
        </p:nvCxnSpPr>
        <p:spPr>
          <a:xfrm>
            <a:off x="7392611" y="2810488"/>
            <a:ext cx="1024500" cy="2933100"/>
          </a:xfrm>
          <a:prstGeom prst="straightConnector1">
            <a:avLst/>
          </a:prstGeom>
          <a:noFill/>
          <a:ln cap="flat" cmpd="sng" w="9525">
            <a:solidFill>
              <a:schemeClr val="accent1"/>
            </a:solidFill>
            <a:prstDash val="dash"/>
            <a:miter lim="800000"/>
            <a:headEnd len="sm" w="sm" type="none"/>
            <a:tailEnd len="sm" w="sm" type="none"/>
          </a:ln>
        </p:spPr>
      </p:cxnSp>
      <p:sp>
        <p:nvSpPr>
          <p:cNvPr id="293" name="Google Shape;293;p11"/>
          <p:cNvSpPr/>
          <p:nvPr/>
        </p:nvSpPr>
        <p:spPr>
          <a:xfrm rot="4683442">
            <a:off x="7972028" y="2933566"/>
            <a:ext cx="3895184" cy="3399247"/>
          </a:xfrm>
          <a:prstGeom prst="rightArrow">
            <a:avLst>
              <a:gd fmla="val 64020" name="adj1"/>
              <a:gd fmla="val 34486" name="adj2"/>
            </a:avLst>
          </a:prstGeom>
          <a:solidFill>
            <a:srgbClr val="FFC000"/>
          </a:solidFill>
          <a:ln>
            <a:noFill/>
          </a:ln>
          <a:effectLst>
            <a:outerShdw blurRad="139700" sx="102000" rotWithShape="0" algn="tr" dir="8100000" dist="38100" sy="102000">
              <a:srgbClr val="000000">
                <a:alpha val="2745"/>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 name="Google Shape;294;p11"/>
          <p:cNvSpPr txBox="1"/>
          <p:nvPr/>
        </p:nvSpPr>
        <p:spPr>
          <a:xfrm rot="-716558">
            <a:off x="8419773" y="2925556"/>
            <a:ext cx="2829141" cy="1399078"/>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7000"/>
              <a:buFont typeface="Arial"/>
              <a:buNone/>
            </a:pPr>
            <a:r>
              <a:rPr b="0" i="0" lang="ja-JP" sz="5400" u="none" cap="none" strike="noStrike">
                <a:solidFill>
                  <a:schemeClr val="lt1"/>
                </a:solidFill>
                <a:latin typeface="Arial"/>
                <a:ea typeface="Arial"/>
                <a:cs typeface="Arial"/>
                <a:sym typeface="Arial"/>
              </a:rPr>
              <a:t>70%</a:t>
            </a:r>
            <a:endParaRPr b="0" i="0" sz="5400" u="none" cap="none" strike="noStrike">
              <a:solidFill>
                <a:schemeClr val="lt1"/>
              </a:solidFill>
              <a:latin typeface="Arial"/>
              <a:ea typeface="Arial"/>
              <a:cs typeface="Arial"/>
              <a:sym typeface="Arial"/>
            </a:endParaRPr>
          </a:p>
        </p:txBody>
      </p:sp>
      <p:grpSp>
        <p:nvGrpSpPr>
          <p:cNvPr id="295" name="Google Shape;295;p11"/>
          <p:cNvGrpSpPr/>
          <p:nvPr/>
        </p:nvGrpSpPr>
        <p:grpSpPr>
          <a:xfrm>
            <a:off x="4386754" y="5615561"/>
            <a:ext cx="3596672" cy="908803"/>
            <a:chOff x="-590393" y="3423699"/>
            <a:chExt cx="3596672" cy="908803"/>
          </a:xfrm>
        </p:grpSpPr>
        <p:sp>
          <p:nvSpPr>
            <p:cNvPr id="296" name="Google Shape;296;p11"/>
            <p:cNvSpPr txBox="1"/>
            <p:nvPr/>
          </p:nvSpPr>
          <p:spPr>
            <a:xfrm>
              <a:off x="332135" y="3457944"/>
              <a:ext cx="2674144" cy="874558"/>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2000"/>
                <a:buFont typeface="Arial"/>
                <a:buNone/>
              </a:pPr>
              <a:r>
                <a:rPr b="0" i="0" lang="ja-JP" sz="1600" u="none" cap="none" strike="noStrike">
                  <a:solidFill>
                    <a:schemeClr val="accent4"/>
                  </a:solidFill>
                  <a:latin typeface="BIZ UDPGothic"/>
                  <a:ea typeface="BIZ UDPGothic"/>
                  <a:cs typeface="BIZ UDPGothic"/>
                  <a:sym typeface="BIZ UDPGothic"/>
                </a:rPr>
                <a:t>その後のフォローに対する</a:t>
              </a:r>
              <a:endParaRPr b="0" i="0" sz="1600" u="none" cap="none" strike="noStrike">
                <a:solidFill>
                  <a:schemeClr val="accent4"/>
                </a:solidFill>
                <a:latin typeface="BIZ UDPGothic"/>
                <a:ea typeface="BIZ UDPGothic"/>
                <a:cs typeface="BIZ UDPGothic"/>
                <a:sym typeface="BIZ UDPGothic"/>
              </a:endParaRPr>
            </a:p>
            <a:p>
              <a:pPr indent="0" lvl="0" marL="0" marR="0" rtl="0" algn="just">
                <a:lnSpc>
                  <a:spcPct val="100000"/>
                </a:lnSpc>
                <a:spcBef>
                  <a:spcPts val="0"/>
                </a:spcBef>
                <a:spcAft>
                  <a:spcPts val="0"/>
                </a:spcAft>
                <a:buClr>
                  <a:srgbClr val="000000"/>
                </a:buClr>
                <a:buSzPts val="2000"/>
                <a:buFont typeface="Arial"/>
                <a:buNone/>
              </a:pPr>
              <a:r>
                <a:rPr b="0" i="0" lang="ja-JP" sz="1600" u="none" cap="none" strike="noStrike">
                  <a:solidFill>
                    <a:schemeClr val="accent4"/>
                  </a:solidFill>
                  <a:latin typeface="BIZ UDPGothic"/>
                  <a:ea typeface="BIZ UDPGothic"/>
                  <a:cs typeface="BIZ UDPGothic"/>
                  <a:sym typeface="BIZ UDPGothic"/>
                </a:rPr>
                <a:t>反応が、</a:t>
              </a:r>
              <a:r>
                <a:rPr b="1" i="0" lang="ja-JP" sz="2400" u="none" cap="none" strike="noStrike">
                  <a:solidFill>
                    <a:schemeClr val="accent4"/>
                  </a:solidFill>
                  <a:latin typeface="BIZ UDPGothic"/>
                  <a:ea typeface="BIZ UDPGothic"/>
                  <a:cs typeface="BIZ UDPGothic"/>
                  <a:sym typeface="BIZ UDPGothic"/>
                </a:rPr>
                <a:t>約100倍</a:t>
              </a:r>
              <a:r>
                <a:rPr b="0" i="0" lang="ja-JP" sz="1600" u="none" cap="none" strike="noStrike">
                  <a:solidFill>
                    <a:schemeClr val="accent4"/>
                  </a:solidFill>
                  <a:latin typeface="BIZ UDPGothic"/>
                  <a:ea typeface="BIZ UDPGothic"/>
                  <a:cs typeface="BIZ UDPGothic"/>
                  <a:sym typeface="BIZ UDPGothic"/>
                </a:rPr>
                <a:t>違う</a:t>
              </a:r>
              <a:endParaRPr b="0" i="0" sz="1600" u="none" cap="none" strike="noStrike">
                <a:solidFill>
                  <a:schemeClr val="accent4"/>
                </a:solidFill>
                <a:latin typeface="BIZ UDPGothic"/>
                <a:ea typeface="BIZ UDPGothic"/>
                <a:cs typeface="BIZ UDPGothic"/>
                <a:sym typeface="BIZ UDPGothic"/>
              </a:endParaRPr>
            </a:p>
            <a:p>
              <a:pPr indent="0" lvl="0" marL="0" marR="0" rtl="0" algn="just">
                <a:lnSpc>
                  <a:spcPct val="72222"/>
                </a:lnSpc>
                <a:spcBef>
                  <a:spcPts val="0"/>
                </a:spcBef>
                <a:spcAft>
                  <a:spcPts val="0"/>
                </a:spcAft>
                <a:buClr>
                  <a:srgbClr val="000000"/>
                </a:buClr>
                <a:buSzPts val="2000"/>
                <a:buFont typeface="Arial"/>
                <a:buNone/>
              </a:pPr>
              <a:r>
                <a:rPr b="0" i="0" lang="ja-JP" sz="1800" u="none" cap="none" strike="noStrike">
                  <a:solidFill>
                    <a:schemeClr val="accent4"/>
                  </a:solidFill>
                  <a:latin typeface="BIZ UDPGothic"/>
                  <a:ea typeface="BIZ UDPGothic"/>
                  <a:cs typeface="BIZ UDPGothic"/>
                  <a:sym typeface="BIZ UDPGothic"/>
                </a:rPr>
                <a:t>  　　　　　　　　　　   </a:t>
              </a:r>
              <a:r>
                <a:rPr b="0" i="0" lang="ja-JP" sz="800" u="none" cap="none" strike="noStrike">
                  <a:solidFill>
                    <a:schemeClr val="accent4"/>
                  </a:solidFill>
                  <a:latin typeface="BIZ UDPGothic"/>
                  <a:ea typeface="BIZ UDPGothic"/>
                  <a:cs typeface="BIZ UDPGothic"/>
                  <a:sym typeface="BIZ UDPGothic"/>
                </a:rPr>
                <a:t>※弊社調べ</a:t>
              </a:r>
              <a:endParaRPr b="0" i="0" sz="800" u="none" cap="none" strike="noStrike">
                <a:solidFill>
                  <a:schemeClr val="accent4"/>
                </a:solidFill>
                <a:latin typeface="BIZ UDPGothic"/>
                <a:ea typeface="BIZ UDPGothic"/>
                <a:cs typeface="BIZ UDPGothic"/>
                <a:sym typeface="BIZ UDPGothic"/>
              </a:endParaRPr>
            </a:p>
          </p:txBody>
        </p:sp>
        <p:grpSp>
          <p:nvGrpSpPr>
            <p:cNvPr id="297" name="Google Shape;297;p11"/>
            <p:cNvGrpSpPr/>
            <p:nvPr/>
          </p:nvGrpSpPr>
          <p:grpSpPr>
            <a:xfrm>
              <a:off x="-590393" y="3423699"/>
              <a:ext cx="894300" cy="891438"/>
              <a:chOff x="-825941" y="4123916"/>
              <a:chExt cx="1195706" cy="1195707"/>
            </a:xfrm>
          </p:grpSpPr>
          <p:sp>
            <p:nvSpPr>
              <p:cNvPr id="298" name="Google Shape;298;p11"/>
              <p:cNvSpPr/>
              <p:nvPr/>
            </p:nvSpPr>
            <p:spPr>
              <a:xfrm>
                <a:off x="-825941" y="4123916"/>
                <a:ext cx="1195706" cy="1195707"/>
              </a:xfrm>
              <a:prstGeom prst="ellipse">
                <a:avLst/>
              </a:prstGeom>
              <a:solidFill>
                <a:srgbClr val="163F9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262626"/>
                  </a:solidFill>
                  <a:latin typeface="Arial"/>
                  <a:ea typeface="Arial"/>
                  <a:cs typeface="Arial"/>
                  <a:sym typeface="Arial"/>
                </a:endParaRPr>
              </a:p>
            </p:txBody>
          </p:sp>
          <p:pic>
            <p:nvPicPr>
              <p:cNvPr descr="プレート が含まれている画像&#10;&#10;自動的に生成された説明" id="299" name="Google Shape;299;p11"/>
              <p:cNvPicPr preferRelativeResize="0"/>
              <p:nvPr/>
            </p:nvPicPr>
            <p:blipFill rotWithShape="1">
              <a:blip r:embed="rId3">
                <a:alphaModFix/>
              </a:blip>
              <a:srcRect b="0" l="0" r="0" t="0"/>
              <a:stretch/>
            </p:blipFill>
            <p:spPr>
              <a:xfrm>
                <a:off x="-675218" y="4404520"/>
                <a:ext cx="894261" cy="634500"/>
              </a:xfrm>
              <a:prstGeom prst="rect">
                <a:avLst/>
              </a:prstGeom>
              <a:noFill/>
              <a:ln>
                <a:noFill/>
              </a:ln>
            </p:spPr>
          </p:pic>
        </p:grpSp>
      </p:grpSp>
      <p:sp>
        <p:nvSpPr>
          <p:cNvPr id="300" name="Google Shape;300;p11"/>
          <p:cNvSpPr/>
          <p:nvPr/>
        </p:nvSpPr>
        <p:spPr>
          <a:xfrm>
            <a:off x="7102842" y="4363039"/>
            <a:ext cx="2698808" cy="806147"/>
          </a:xfrm>
          <a:prstGeom prst="roundRect">
            <a:avLst>
              <a:gd fmla="val 16667" name="adj"/>
            </a:avLst>
          </a:prstGeom>
          <a:solidFill>
            <a:srgbClr val="102F74"/>
          </a:solidFill>
          <a:ln>
            <a:noFill/>
          </a:ln>
          <a:effectLst>
            <a:outerShdw blurRad="139700" sx="102000" rotWithShape="0" algn="tr" dir="8100000" dist="38100" sy="102000">
              <a:srgbClr val="000000">
                <a:alpha val="2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nvGrpSpPr>
          <p:cNvPr id="301" name="Google Shape;301;p11"/>
          <p:cNvGrpSpPr/>
          <p:nvPr/>
        </p:nvGrpSpPr>
        <p:grpSpPr>
          <a:xfrm rot="-721227">
            <a:off x="6995699" y="4527374"/>
            <a:ext cx="520102" cy="629232"/>
            <a:chOff x="5943600" y="6791161"/>
            <a:chExt cx="1056873" cy="1265969"/>
          </a:xfrm>
        </p:grpSpPr>
        <p:sp>
          <p:nvSpPr>
            <p:cNvPr id="302" name="Google Shape;302;p11"/>
            <p:cNvSpPr/>
            <p:nvPr/>
          </p:nvSpPr>
          <p:spPr>
            <a:xfrm>
              <a:off x="5943600" y="7315200"/>
              <a:ext cx="1049798" cy="741930"/>
            </a:xfrm>
            <a:prstGeom prst="rect">
              <a:avLst/>
            </a:prstGeom>
            <a:solidFill>
              <a:schemeClr val="lt1"/>
            </a:solidFill>
            <a:ln cap="flat" cmpd="sng" w="12700">
              <a:solidFill>
                <a:schemeClr val="accent4"/>
              </a:solidFill>
              <a:prstDash val="solid"/>
              <a:miter lim="800000"/>
              <a:headEnd len="sm" w="sm" type="none"/>
              <a:tailEnd len="sm" w="sm" type="none"/>
            </a:ln>
            <a:effectLst>
              <a:outerShdw blurRad="139700" sx="102000" rotWithShape="0" algn="tr" dir="8100000" dist="38100" sy="102000">
                <a:srgbClr val="000000">
                  <a:alpha val="2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400" u="none" cap="none" strike="noStrike">
                <a:solidFill>
                  <a:schemeClr val="lt1"/>
                </a:solidFill>
                <a:latin typeface="Arial"/>
                <a:ea typeface="Arial"/>
                <a:cs typeface="Arial"/>
                <a:sym typeface="Arial"/>
              </a:endParaRPr>
            </a:p>
          </p:txBody>
        </p:sp>
        <p:sp>
          <p:nvSpPr>
            <p:cNvPr id="303" name="Google Shape;303;p11"/>
            <p:cNvSpPr/>
            <p:nvPr/>
          </p:nvSpPr>
          <p:spPr>
            <a:xfrm rot="-2700000">
              <a:off x="6098378" y="6945936"/>
              <a:ext cx="747320" cy="747320"/>
            </a:xfrm>
            <a:prstGeom prst="rtTriangle">
              <a:avLst/>
            </a:prstGeom>
            <a:solidFill>
              <a:schemeClr val="lt1"/>
            </a:solidFill>
            <a:ln cap="flat" cmpd="sng" w="12700">
              <a:solidFill>
                <a:schemeClr val="accent4"/>
              </a:solidFill>
              <a:prstDash val="solid"/>
              <a:miter lim="800000"/>
              <a:headEnd len="sm" w="sm" type="none"/>
              <a:tailEnd len="sm" w="sm" type="none"/>
            </a:ln>
            <a:effectLst>
              <a:outerShdw blurRad="139700" sx="102000" rotWithShape="0" algn="tr" dir="8100000" dist="38100" sy="102000">
                <a:srgbClr val="000000">
                  <a:alpha val="2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400" u="none" cap="none" strike="noStrike">
                <a:solidFill>
                  <a:schemeClr val="lt1"/>
                </a:solidFill>
                <a:latin typeface="Arial"/>
                <a:ea typeface="Arial"/>
                <a:cs typeface="Arial"/>
                <a:sym typeface="Arial"/>
              </a:endParaRPr>
            </a:p>
          </p:txBody>
        </p:sp>
      </p:grpSp>
      <p:grpSp>
        <p:nvGrpSpPr>
          <p:cNvPr id="304" name="Google Shape;304;p11"/>
          <p:cNvGrpSpPr/>
          <p:nvPr/>
        </p:nvGrpSpPr>
        <p:grpSpPr>
          <a:xfrm>
            <a:off x="607532" y="5624244"/>
            <a:ext cx="3637936" cy="891437"/>
            <a:chOff x="839631" y="1728338"/>
            <a:chExt cx="3637936" cy="891437"/>
          </a:xfrm>
        </p:grpSpPr>
        <p:sp>
          <p:nvSpPr>
            <p:cNvPr id="305" name="Google Shape;305;p11"/>
            <p:cNvSpPr txBox="1"/>
            <p:nvPr/>
          </p:nvSpPr>
          <p:spPr>
            <a:xfrm>
              <a:off x="1759742" y="1758374"/>
              <a:ext cx="2717825" cy="83095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ja-JP" sz="1600" u="none" cap="none" strike="noStrike">
                  <a:solidFill>
                    <a:schemeClr val="accent4"/>
                  </a:solidFill>
                  <a:latin typeface="BIZ UDPGothic"/>
                  <a:ea typeface="BIZ UDPGothic"/>
                  <a:cs typeface="BIZ UDPGothic"/>
                  <a:sym typeface="BIZ UDPGothic"/>
                </a:rPr>
                <a:t>お客様と</a:t>
              </a:r>
              <a:r>
                <a:rPr b="1" i="0" lang="ja-JP" sz="1600" u="none" cap="none" strike="noStrike">
                  <a:solidFill>
                    <a:schemeClr val="accent4"/>
                  </a:solidFill>
                  <a:latin typeface="BIZ UDPGothic"/>
                  <a:ea typeface="BIZ UDPGothic"/>
                  <a:cs typeface="BIZ UDPGothic"/>
                  <a:sym typeface="BIZ UDPGothic"/>
                </a:rPr>
                <a:t>Face to Faceの</a:t>
              </a:r>
              <a:endParaRPr b="1" i="0" sz="16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000"/>
                <a:buFont typeface="Arial"/>
                <a:buNone/>
              </a:pPr>
              <a:r>
                <a:rPr b="1" i="0" lang="ja-JP" sz="1600" u="none" cap="none" strike="noStrike">
                  <a:solidFill>
                    <a:schemeClr val="accent4"/>
                  </a:solidFill>
                  <a:latin typeface="BIZ UDPGothic"/>
                  <a:ea typeface="BIZ UDPGothic"/>
                  <a:cs typeface="BIZ UDPGothic"/>
                  <a:sym typeface="BIZ UDPGothic"/>
                </a:rPr>
                <a:t>コミュニケーション</a:t>
              </a:r>
              <a:r>
                <a:rPr b="0" i="0" lang="ja-JP" sz="1600" u="none" cap="none" strike="noStrike">
                  <a:solidFill>
                    <a:schemeClr val="accent4"/>
                  </a:solidFill>
                  <a:latin typeface="BIZ UDPGothic"/>
                  <a:ea typeface="BIZ UDPGothic"/>
                  <a:cs typeface="BIZ UDPGothic"/>
                  <a:sym typeface="BIZ UDPGothic"/>
                </a:rPr>
                <a:t>ができ、</a:t>
              </a:r>
              <a:br>
                <a:rPr b="0" i="0" lang="ja-JP" sz="1600" u="none" cap="none" strike="noStrike">
                  <a:solidFill>
                    <a:schemeClr val="accent4"/>
                  </a:solidFill>
                  <a:latin typeface="BIZ UDPGothic"/>
                  <a:ea typeface="BIZ UDPGothic"/>
                  <a:cs typeface="BIZ UDPGothic"/>
                  <a:sym typeface="BIZ UDPGothic"/>
                </a:rPr>
              </a:br>
              <a:r>
                <a:rPr b="0" i="0" lang="ja-JP" sz="1600" u="none" cap="none" strike="noStrike">
                  <a:solidFill>
                    <a:schemeClr val="accent4"/>
                  </a:solidFill>
                  <a:latin typeface="BIZ UDPGothic"/>
                  <a:ea typeface="BIZ UDPGothic"/>
                  <a:cs typeface="BIZ UDPGothic"/>
                  <a:sym typeface="BIZ UDPGothic"/>
                </a:rPr>
                <a:t>信用・信頼がアップ</a:t>
              </a:r>
              <a:endParaRPr b="0" i="0" sz="1600" u="none" cap="none" strike="noStrike">
                <a:solidFill>
                  <a:schemeClr val="accent4"/>
                </a:solidFill>
                <a:latin typeface="BIZ UDPGothic"/>
                <a:ea typeface="BIZ UDPGothic"/>
                <a:cs typeface="BIZ UDPGothic"/>
                <a:sym typeface="BIZ UDPGothic"/>
              </a:endParaRPr>
            </a:p>
          </p:txBody>
        </p:sp>
        <p:grpSp>
          <p:nvGrpSpPr>
            <p:cNvPr id="306" name="Google Shape;306;p11"/>
            <p:cNvGrpSpPr/>
            <p:nvPr/>
          </p:nvGrpSpPr>
          <p:grpSpPr>
            <a:xfrm>
              <a:off x="839631" y="1728338"/>
              <a:ext cx="894299" cy="891437"/>
              <a:chOff x="3240808" y="1299412"/>
              <a:chExt cx="1195707" cy="1195706"/>
            </a:xfrm>
          </p:grpSpPr>
          <p:sp>
            <p:nvSpPr>
              <p:cNvPr id="307" name="Google Shape;307;p11"/>
              <p:cNvSpPr/>
              <p:nvPr/>
            </p:nvSpPr>
            <p:spPr>
              <a:xfrm>
                <a:off x="3240808" y="1299412"/>
                <a:ext cx="1195707" cy="1195706"/>
              </a:xfrm>
              <a:prstGeom prst="ellipse">
                <a:avLst/>
              </a:prstGeom>
              <a:solidFill>
                <a:srgbClr val="163F9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descr="アイコン&#10;&#10;自動的に生成された説明" id="308" name="Google Shape;308;p11"/>
              <p:cNvPicPr preferRelativeResize="0"/>
              <p:nvPr/>
            </p:nvPicPr>
            <p:blipFill rotWithShape="1">
              <a:blip r:embed="rId4">
                <a:alphaModFix/>
              </a:blip>
              <a:srcRect b="0" l="0" r="0" t="0"/>
              <a:stretch/>
            </p:blipFill>
            <p:spPr>
              <a:xfrm>
                <a:off x="3558405" y="1577697"/>
                <a:ext cx="557920" cy="642060"/>
              </a:xfrm>
              <a:prstGeom prst="rect">
                <a:avLst/>
              </a:prstGeom>
              <a:noFill/>
              <a:ln>
                <a:noFill/>
              </a:ln>
            </p:spPr>
          </p:pic>
        </p:grpSp>
      </p:grpSp>
      <p:sp>
        <p:nvSpPr>
          <p:cNvPr id="309" name="Google Shape;309;p11"/>
          <p:cNvSpPr txBox="1"/>
          <p:nvPr/>
        </p:nvSpPr>
        <p:spPr>
          <a:xfrm>
            <a:off x="7204950" y="4368482"/>
            <a:ext cx="2596699" cy="723235"/>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Clr>
                <a:srgbClr val="000000"/>
              </a:buClr>
              <a:buSzPts val="1700"/>
              <a:buFont typeface="Arial"/>
              <a:buNone/>
            </a:pPr>
            <a:r>
              <a:rPr b="1" i="0" lang="ja-JP" sz="1400" u="none" cap="none" strike="noStrike">
                <a:solidFill>
                  <a:schemeClr val="lt1"/>
                </a:solidFill>
                <a:latin typeface="BIZ UDPGothic"/>
                <a:ea typeface="BIZ UDPGothic"/>
                <a:cs typeface="BIZ UDPGothic"/>
                <a:sym typeface="BIZ UDPGothic"/>
              </a:rPr>
              <a:t>メールで資料案内した場合の</a:t>
            </a:r>
            <a:endParaRPr b="1" i="0" sz="1400" u="none" cap="none" strike="noStrike">
              <a:solidFill>
                <a:schemeClr val="lt1"/>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700"/>
              <a:buFont typeface="Arial"/>
              <a:buNone/>
            </a:pPr>
            <a:r>
              <a:rPr b="1" i="0" lang="ja-JP" sz="1400" u="none" cap="none" strike="noStrike">
                <a:solidFill>
                  <a:schemeClr val="lt1"/>
                </a:solidFill>
                <a:latin typeface="BIZ UDPGothic"/>
                <a:ea typeface="BIZ UDPGothic"/>
                <a:cs typeface="BIZ UDPGothic"/>
                <a:sym typeface="BIZ UDPGothic"/>
              </a:rPr>
              <a:t>反応率が約</a:t>
            </a:r>
            <a:r>
              <a:rPr b="1" i="0" lang="ja-JP" sz="2000" u="none" cap="none" strike="noStrike">
                <a:solidFill>
                  <a:schemeClr val="lt1"/>
                </a:solidFill>
                <a:latin typeface="BIZ UDPGothic"/>
                <a:ea typeface="BIZ UDPGothic"/>
                <a:cs typeface="BIZ UDPGothic"/>
                <a:sym typeface="BIZ UDPGothic"/>
              </a:rPr>
              <a:t>100倍</a:t>
            </a:r>
            <a:r>
              <a:rPr b="1" i="0" lang="ja-JP" sz="1400" u="none" cap="none" strike="noStrike">
                <a:solidFill>
                  <a:schemeClr val="lt1"/>
                </a:solidFill>
                <a:latin typeface="BIZ UDPGothic"/>
                <a:ea typeface="BIZ UDPGothic"/>
                <a:cs typeface="BIZ UDPGothic"/>
                <a:sym typeface="BIZ UDPGothic"/>
              </a:rPr>
              <a:t>！</a:t>
            </a:r>
            <a:endParaRPr b="1" i="0" sz="1400" u="none" cap="none" strike="noStrike">
              <a:solidFill>
                <a:schemeClr val="lt1"/>
              </a:solidFill>
              <a:latin typeface="BIZ UDPGothic"/>
              <a:ea typeface="BIZ UDPGothic"/>
              <a:cs typeface="BIZ UDPGothic"/>
              <a:sym typeface="BIZ UDPGothic"/>
            </a:endParaRPr>
          </a:p>
        </p:txBody>
      </p:sp>
      <p:sp>
        <p:nvSpPr>
          <p:cNvPr id="310" name="Google Shape;310;p11"/>
          <p:cNvSpPr txBox="1"/>
          <p:nvPr/>
        </p:nvSpPr>
        <p:spPr>
          <a:xfrm>
            <a:off x="525996" y="121582"/>
            <a:ext cx="7463549" cy="586088"/>
          </a:xfrm>
          <a:prstGeom prst="rect">
            <a:avLst/>
          </a:prstGeom>
          <a:noFill/>
          <a:ln>
            <a:noFill/>
          </a:ln>
        </p:spPr>
        <p:txBody>
          <a:bodyPr anchorCtr="0" anchor="t" bIns="45700" lIns="91425" spcFirstLastPara="1" rIns="91425" wrap="square" tIns="108000">
            <a:spAutoFit/>
          </a:bodyPr>
          <a:lstStyle/>
          <a:p>
            <a:pPr indent="0" lvl="0" marL="0" marR="0" rtl="0" algn="l">
              <a:lnSpc>
                <a:spcPct val="100000"/>
              </a:lnSpc>
              <a:spcBef>
                <a:spcPts val="0"/>
              </a:spcBef>
              <a:spcAft>
                <a:spcPts val="0"/>
              </a:spcAft>
              <a:buClr>
                <a:srgbClr val="000000"/>
              </a:buClr>
              <a:buSzPts val="2800"/>
              <a:buFont typeface="Arial"/>
              <a:buNone/>
            </a:pPr>
            <a:r>
              <a:rPr b="1" i="0" lang="ja-JP" sz="2800" u="none" cap="none" strike="noStrike">
                <a:solidFill>
                  <a:schemeClr val="accent4"/>
                </a:solidFill>
                <a:latin typeface="BIZ UDPGothic"/>
                <a:ea typeface="BIZ UDPGothic"/>
                <a:cs typeface="BIZ UDPGothic"/>
                <a:sym typeface="BIZ UDPGothic"/>
              </a:rPr>
              <a:t>なぜ“ウェビナー起点”なのか？</a:t>
            </a:r>
            <a:endParaRPr b="0" i="0" sz="1400" u="none" cap="none" strike="noStrike">
              <a:solidFill>
                <a:srgbClr val="000000"/>
              </a:solidFill>
              <a:latin typeface="Arial"/>
              <a:ea typeface="Arial"/>
              <a:cs typeface="Arial"/>
              <a:sym typeface="Arial"/>
            </a:endParaRPr>
          </a:p>
        </p:txBody>
      </p:sp>
      <p:cxnSp>
        <p:nvCxnSpPr>
          <p:cNvPr id="311" name="Google Shape;311;p11"/>
          <p:cNvCxnSpPr/>
          <p:nvPr/>
        </p:nvCxnSpPr>
        <p:spPr>
          <a:xfrm>
            <a:off x="6350" y="799793"/>
            <a:ext cx="12185650" cy="0"/>
          </a:xfrm>
          <a:prstGeom prst="straightConnector1">
            <a:avLst/>
          </a:prstGeom>
          <a:noFill/>
          <a:ln cap="flat" cmpd="sng" w="9525">
            <a:solidFill>
              <a:srgbClr val="163F9B"/>
            </a:solidFill>
            <a:prstDash val="solid"/>
            <a:miter lim="800000"/>
            <a:headEnd len="sm" w="sm" type="none"/>
            <a:tailEnd len="sm" w="sm" type="none"/>
          </a:ln>
        </p:spPr>
      </p:cxnSp>
      <p:sp>
        <p:nvSpPr>
          <p:cNvPr id="312" name="Google Shape;312;p11"/>
          <p:cNvSpPr/>
          <p:nvPr/>
        </p:nvSpPr>
        <p:spPr>
          <a:xfrm>
            <a:off x="12028601" y="-536"/>
            <a:ext cx="163399" cy="800325"/>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92" name="Google Shape;292;p11"/>
          <p:cNvSpPr/>
          <p:nvPr/>
        </p:nvSpPr>
        <p:spPr>
          <a:xfrm rot="4683442">
            <a:off x="7504700" y="2286860"/>
            <a:ext cx="624740" cy="867700"/>
          </a:xfrm>
          <a:prstGeom prst="rightArrow">
            <a:avLst>
              <a:gd fmla="val 49839" name="adj1"/>
              <a:gd fmla="val 50000" name="adj2"/>
            </a:avLst>
          </a:prstGeom>
          <a:solidFill>
            <a:srgbClr val="729EEE"/>
          </a:solidFill>
          <a:ln>
            <a:noFill/>
          </a:ln>
          <a:effectLst>
            <a:outerShdw blurRad="139700" sx="102000" rotWithShape="0" algn="tr" dir="8100000" dist="38100" sy="102000">
              <a:srgbClr val="00000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 name="Google Shape;313;p11"/>
          <p:cNvSpPr txBox="1"/>
          <p:nvPr/>
        </p:nvSpPr>
        <p:spPr>
          <a:xfrm rot="-716442">
            <a:off x="7443322" y="2425256"/>
            <a:ext cx="723410" cy="394686"/>
          </a:xfrm>
          <a:prstGeom prst="rect">
            <a:avLst/>
          </a:prstGeom>
          <a:noFill/>
          <a:ln>
            <a:noFill/>
          </a:ln>
        </p:spPr>
        <p:txBody>
          <a:bodyPr anchorCtr="0" anchor="ctr" bIns="45700" lIns="91425" spcFirstLastPara="1" rIns="91425" wrap="square" tIns="45700">
            <a:noAutofit/>
          </a:bodyPr>
          <a:lstStyle/>
          <a:p>
            <a:pPr indent="0" lvl="0" marL="0" marR="0" rtl="0" algn="ctr">
              <a:lnSpc>
                <a:spcPct val="71428"/>
              </a:lnSpc>
              <a:spcBef>
                <a:spcPts val="0"/>
              </a:spcBef>
              <a:spcAft>
                <a:spcPts val="0"/>
              </a:spcAft>
              <a:buClr>
                <a:srgbClr val="000000"/>
              </a:buClr>
              <a:buSzPts val="1200"/>
              <a:buFont typeface="Arial"/>
              <a:buNone/>
            </a:pPr>
            <a:r>
              <a:t/>
            </a:r>
            <a:endParaRPr b="0" i="0" sz="1100" u="none" cap="none" strike="noStrike">
              <a:solidFill>
                <a:schemeClr val="lt1"/>
              </a:solidFill>
              <a:latin typeface="Arial"/>
              <a:ea typeface="Arial"/>
              <a:cs typeface="Arial"/>
              <a:sym typeface="Arial"/>
            </a:endParaRPr>
          </a:p>
          <a:p>
            <a:pPr indent="0" lvl="0" marL="0" marR="0" rtl="0" algn="ctr">
              <a:lnSpc>
                <a:spcPct val="71428"/>
              </a:lnSpc>
              <a:spcBef>
                <a:spcPts val="0"/>
              </a:spcBef>
              <a:spcAft>
                <a:spcPts val="0"/>
              </a:spcAft>
              <a:buClr>
                <a:srgbClr val="000000"/>
              </a:buClr>
              <a:buSzPts val="1800"/>
              <a:buFont typeface="Arial"/>
              <a:buNone/>
            </a:pPr>
            <a:r>
              <a:rPr b="0" i="0" lang="ja-JP" sz="1100" u="none" cap="none" strike="noStrike">
                <a:solidFill>
                  <a:schemeClr val="lt1"/>
                </a:solidFill>
                <a:latin typeface="Arial"/>
                <a:ea typeface="Arial"/>
                <a:cs typeface="Arial"/>
                <a:sym typeface="Arial"/>
              </a:rPr>
              <a:t>0.7%</a:t>
            </a:r>
            <a:endParaRPr b="0" i="0" sz="1100" u="none" cap="none" strike="noStrike">
              <a:solidFill>
                <a:schemeClr val="lt1"/>
              </a:solidFill>
              <a:latin typeface="Arial"/>
              <a:ea typeface="Arial"/>
              <a:cs typeface="Arial"/>
              <a:sym typeface="Arial"/>
            </a:endParaRPr>
          </a:p>
        </p:txBody>
      </p:sp>
      <p:cxnSp>
        <p:nvCxnSpPr>
          <p:cNvPr id="314" name="Google Shape;314;p11"/>
          <p:cNvCxnSpPr/>
          <p:nvPr/>
        </p:nvCxnSpPr>
        <p:spPr>
          <a:xfrm rot="10800000">
            <a:off x="7954654" y="2366483"/>
            <a:ext cx="2630968" cy="135226"/>
          </a:xfrm>
          <a:prstGeom prst="straightConnector1">
            <a:avLst/>
          </a:prstGeom>
          <a:noFill/>
          <a:ln cap="flat" cmpd="sng" w="9525">
            <a:solidFill>
              <a:schemeClr val="accent1"/>
            </a:solidFill>
            <a:prstDash val="dash"/>
            <a:miter lim="800000"/>
            <a:headEnd len="sm" w="sm" type="none"/>
            <a:tailEnd len="sm" w="sm" type="none"/>
          </a:ln>
        </p:spPr>
      </p:cxnSp>
      <p:sp>
        <p:nvSpPr>
          <p:cNvPr id="315" name="Google Shape;315;p11"/>
          <p:cNvSpPr txBox="1"/>
          <p:nvPr/>
        </p:nvSpPr>
        <p:spPr>
          <a:xfrm>
            <a:off x="7331513" y="1835879"/>
            <a:ext cx="2528452" cy="30773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0" i="0" lang="ja-JP" sz="1400" u="none" cap="none" strike="noStrike">
                <a:solidFill>
                  <a:schemeClr val="accent4"/>
                </a:solidFill>
                <a:latin typeface="BIZ UDPGothic"/>
                <a:ea typeface="BIZ UDPGothic"/>
                <a:cs typeface="BIZ UDPGothic"/>
                <a:sym typeface="BIZ UDPGothic"/>
              </a:rPr>
              <a:t>リスト全体にメールした場合</a:t>
            </a:r>
            <a:endParaRPr b="0" i="0" sz="1400" u="none" cap="none" strike="noStrike">
              <a:solidFill>
                <a:schemeClr val="accent4"/>
              </a:solidFill>
              <a:latin typeface="BIZ UDPGothic"/>
              <a:ea typeface="BIZ UDPGothic"/>
              <a:cs typeface="BIZ UDPGothic"/>
              <a:sym typeface="BIZ UDPGothic"/>
            </a:endParaRPr>
          </a:p>
        </p:txBody>
      </p:sp>
      <p:sp>
        <p:nvSpPr>
          <p:cNvPr id="316" name="Google Shape;316;p11"/>
          <p:cNvSpPr txBox="1"/>
          <p:nvPr/>
        </p:nvSpPr>
        <p:spPr>
          <a:xfrm>
            <a:off x="8600563" y="5343810"/>
            <a:ext cx="3264000" cy="585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accent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600"/>
              <a:buFont typeface="Arial"/>
              <a:buNone/>
            </a:pPr>
            <a:r>
              <a:rPr b="0" i="0" lang="ja-JP" sz="1600" u="none" cap="none" strike="noStrike">
                <a:solidFill>
                  <a:schemeClr val="accent4"/>
                </a:solidFill>
                <a:latin typeface="BIZ UDPGothic"/>
                <a:ea typeface="BIZ UDPGothic"/>
                <a:cs typeface="BIZ UDPGothic"/>
                <a:sym typeface="BIZ UDPGothic"/>
              </a:rPr>
              <a:t>セミナー参加者にメールした場合</a:t>
            </a:r>
            <a:endParaRPr b="0" i="0" sz="1400" u="none" cap="none" strike="noStrike">
              <a:solidFill>
                <a:srgbClr val="000000"/>
              </a:solidFill>
              <a:latin typeface="BIZ UDPGothic"/>
              <a:ea typeface="BIZ UDPGothic"/>
              <a:cs typeface="BIZ UDPGothic"/>
              <a:sym typeface="BIZ UDPGothic"/>
            </a:endParaRPr>
          </a:p>
        </p:txBody>
      </p:sp>
      <p:cxnSp>
        <p:nvCxnSpPr>
          <p:cNvPr id="317" name="Google Shape;317;p11"/>
          <p:cNvCxnSpPr/>
          <p:nvPr/>
        </p:nvCxnSpPr>
        <p:spPr>
          <a:xfrm>
            <a:off x="8701956" y="5987826"/>
            <a:ext cx="3108491" cy="0"/>
          </a:xfrm>
          <a:prstGeom prst="straightConnector1">
            <a:avLst/>
          </a:prstGeom>
          <a:noFill/>
          <a:ln cap="flat" cmpd="sng" w="9525">
            <a:solidFill>
              <a:srgbClr val="163F9B"/>
            </a:solidFill>
            <a:prstDash val="solid"/>
            <a:miter lim="800000"/>
            <a:headEnd len="sm" w="sm" type="none"/>
            <a:tailEnd len="sm" w="sm" type="none"/>
          </a:ln>
        </p:spPr>
      </p:cxnSp>
      <p:grpSp>
        <p:nvGrpSpPr>
          <p:cNvPr id="318" name="Google Shape;318;p11"/>
          <p:cNvGrpSpPr/>
          <p:nvPr/>
        </p:nvGrpSpPr>
        <p:grpSpPr>
          <a:xfrm flipH="1">
            <a:off x="7451085" y="2160009"/>
            <a:ext cx="2345380" cy="319400"/>
            <a:chOff x="7207953" y="1277243"/>
            <a:chExt cx="3344435" cy="455454"/>
          </a:xfrm>
        </p:grpSpPr>
        <p:cxnSp>
          <p:nvCxnSpPr>
            <p:cNvPr id="319" name="Google Shape;319;p11"/>
            <p:cNvCxnSpPr/>
            <p:nvPr/>
          </p:nvCxnSpPr>
          <p:spPr>
            <a:xfrm>
              <a:off x="7207953" y="1277243"/>
              <a:ext cx="3344435" cy="0"/>
            </a:xfrm>
            <a:prstGeom prst="straightConnector1">
              <a:avLst/>
            </a:prstGeom>
            <a:noFill/>
            <a:ln cap="flat" cmpd="sng" w="9525">
              <a:solidFill>
                <a:srgbClr val="163F9B"/>
              </a:solidFill>
              <a:prstDash val="solid"/>
              <a:miter lim="800000"/>
              <a:headEnd len="sm" w="sm" type="none"/>
              <a:tailEnd len="sm" w="sm" type="none"/>
            </a:ln>
          </p:spPr>
        </p:cxnSp>
        <p:cxnSp>
          <p:nvCxnSpPr>
            <p:cNvPr id="320" name="Google Shape;320;p11"/>
            <p:cNvCxnSpPr/>
            <p:nvPr/>
          </p:nvCxnSpPr>
          <p:spPr>
            <a:xfrm flipH="1">
              <a:off x="10062718" y="1277243"/>
              <a:ext cx="480591" cy="455454"/>
            </a:xfrm>
            <a:prstGeom prst="straightConnector1">
              <a:avLst/>
            </a:prstGeom>
            <a:noFill/>
            <a:ln cap="flat" cmpd="sng" w="9525">
              <a:solidFill>
                <a:srgbClr val="163F9B"/>
              </a:solidFill>
              <a:prstDash val="solid"/>
              <a:miter lim="800000"/>
              <a:headEnd len="sm" w="sm" type="none"/>
              <a:tailEnd len="sm" w="sm" type="none"/>
            </a:ln>
          </p:spPr>
        </p:cxnSp>
      </p:grpSp>
      <p:sp>
        <p:nvSpPr>
          <p:cNvPr id="321" name="Google Shape;321;p11"/>
          <p:cNvSpPr txBox="1"/>
          <p:nvPr/>
        </p:nvSpPr>
        <p:spPr>
          <a:xfrm>
            <a:off x="856384" y="1914423"/>
            <a:ext cx="5676026" cy="46162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000"/>
              <a:buFont typeface="Arial"/>
              <a:buNone/>
            </a:pPr>
            <a:r>
              <a:rPr b="1" i="0" lang="ja-JP" sz="2400" u="none" cap="none" strike="noStrike">
                <a:solidFill>
                  <a:schemeClr val="accent4"/>
                </a:solidFill>
                <a:latin typeface="BIZ UDPGothic"/>
                <a:ea typeface="BIZ UDPGothic"/>
                <a:cs typeface="BIZ UDPGothic"/>
                <a:sym typeface="BIZ UDPGothic"/>
              </a:rPr>
              <a:t>ウェビナーの特徴</a:t>
            </a:r>
            <a:endParaRPr b="1" i="0" sz="2400" u="none" cap="none" strike="noStrike">
              <a:solidFill>
                <a:schemeClr val="accent4"/>
              </a:solidFill>
              <a:latin typeface="BIZ UDPGothic"/>
              <a:ea typeface="BIZ UDPGothic"/>
              <a:cs typeface="BIZ UDPGothic"/>
              <a:sym typeface="BIZ UDPGothic"/>
            </a:endParaRPr>
          </a:p>
        </p:txBody>
      </p:sp>
      <p:sp>
        <p:nvSpPr>
          <p:cNvPr id="322" name="Google Shape;322;p11"/>
          <p:cNvSpPr txBox="1"/>
          <p:nvPr/>
        </p:nvSpPr>
        <p:spPr>
          <a:xfrm>
            <a:off x="850404" y="2459609"/>
            <a:ext cx="5676026" cy="295461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ja-JP" sz="1800" u="none" cap="none" strike="noStrike">
                <a:solidFill>
                  <a:schemeClr val="accent4"/>
                </a:solidFill>
                <a:latin typeface="BIZ UDPGothic"/>
                <a:ea typeface="BIZ UDPGothic"/>
                <a:cs typeface="BIZ UDPGothic"/>
                <a:sym typeface="BIZ UDPGothic"/>
              </a:rPr>
              <a:t>「インタラクティブな体験」を提供できる</a:t>
            </a:r>
            <a:endParaRPr b="1" i="0" sz="1800" u="none" cap="none" strike="noStrike">
              <a:solidFill>
                <a:schemeClr val="accent4"/>
              </a:solidFill>
              <a:latin typeface="BIZ UDPGothic"/>
              <a:ea typeface="BIZ UDPGothic"/>
              <a:cs typeface="BIZ UDPGothic"/>
              <a:sym typeface="BIZ UDPGothic"/>
            </a:endParaRPr>
          </a:p>
          <a:p>
            <a:pPr indent="0" lvl="1" marL="360000" marR="0" rtl="0" algn="l">
              <a:lnSpc>
                <a:spcPct val="100000"/>
              </a:lnSpc>
              <a:spcBef>
                <a:spcPts val="0"/>
              </a:spcBef>
              <a:spcAft>
                <a:spcPts val="0"/>
              </a:spcAft>
              <a:buClr>
                <a:srgbClr val="000000"/>
              </a:buClr>
              <a:buSzPts val="1200"/>
              <a:buFont typeface="Arial"/>
              <a:buNone/>
            </a:pPr>
            <a:r>
              <a:rPr b="0" i="0" lang="ja-JP" sz="1200" u="none" cap="none" strike="noStrike">
                <a:solidFill>
                  <a:schemeClr val="accent4"/>
                </a:solidFill>
                <a:latin typeface="BIZ UDPGothic"/>
                <a:ea typeface="BIZ UDPGothic"/>
                <a:cs typeface="BIZ UDPGothic"/>
                <a:sym typeface="BIZ UDPGothic"/>
              </a:rPr>
              <a:t>ライブでの質疑応答</a:t>
            </a:r>
            <a:endParaRPr b="0" i="0" sz="1200" u="none" cap="none" strike="noStrike">
              <a:solidFill>
                <a:schemeClr val="accent4"/>
              </a:solidFill>
              <a:latin typeface="BIZ UDPGothic"/>
              <a:ea typeface="BIZ UDPGothic"/>
              <a:cs typeface="BIZ UDPGothic"/>
              <a:sym typeface="BIZ UDPGothic"/>
            </a:endParaRPr>
          </a:p>
          <a:p>
            <a:pPr indent="0" lvl="0" marL="360000" marR="0" rtl="0" algn="l">
              <a:lnSpc>
                <a:spcPct val="100000"/>
              </a:lnSpc>
              <a:spcBef>
                <a:spcPts val="0"/>
              </a:spcBef>
              <a:spcAft>
                <a:spcPts val="0"/>
              </a:spcAft>
              <a:buClr>
                <a:srgbClr val="000000"/>
              </a:buClr>
              <a:buSzPts val="2000"/>
              <a:buFont typeface="Arial"/>
              <a:buNone/>
            </a:pPr>
            <a:r>
              <a:rPr b="0" i="0" lang="ja-JP" sz="1200" u="none" cap="none" strike="noStrike">
                <a:solidFill>
                  <a:schemeClr val="accent4"/>
                </a:solidFill>
                <a:latin typeface="BIZ UDPGothic"/>
                <a:ea typeface="BIZ UDPGothic"/>
                <a:cs typeface="BIZ UDPGothic"/>
                <a:sym typeface="BIZ UDPGothic"/>
              </a:rPr>
              <a:t>質問や要望を受けながらのデモ、工場視察</a:t>
            </a:r>
            <a:endParaRPr b="0" i="0" sz="12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1200"/>
              </a:spcBef>
              <a:spcAft>
                <a:spcPts val="0"/>
              </a:spcAft>
              <a:buClr>
                <a:srgbClr val="000000"/>
              </a:buClr>
              <a:buSzPts val="2000"/>
              <a:buFont typeface="Arial"/>
              <a:buNone/>
            </a:pPr>
            <a:r>
              <a:rPr b="1" i="0" lang="ja-JP" sz="1800" u="none" cap="none" strike="noStrike">
                <a:solidFill>
                  <a:schemeClr val="accent4"/>
                </a:solidFill>
                <a:latin typeface="BIZ UDPGothic"/>
                <a:ea typeface="BIZ UDPGothic"/>
                <a:cs typeface="BIZ UDPGothic"/>
                <a:sym typeface="BIZ UDPGothic"/>
              </a:rPr>
              <a:t>「生のフィードバック」を得られる</a:t>
            </a:r>
            <a:endParaRPr b="1" i="0" sz="1800" u="none" cap="none" strike="noStrike">
              <a:solidFill>
                <a:schemeClr val="accent4"/>
              </a:solidFill>
              <a:latin typeface="BIZ UDPGothic"/>
              <a:ea typeface="BIZ UDPGothic"/>
              <a:cs typeface="BIZ UDPGothic"/>
              <a:sym typeface="BIZ UDPGothic"/>
            </a:endParaRPr>
          </a:p>
          <a:p>
            <a:pPr indent="0" lvl="0" marL="360000" marR="0" rtl="0" algn="l">
              <a:lnSpc>
                <a:spcPct val="100000"/>
              </a:lnSpc>
              <a:spcBef>
                <a:spcPts val="0"/>
              </a:spcBef>
              <a:spcAft>
                <a:spcPts val="0"/>
              </a:spcAft>
              <a:buClr>
                <a:srgbClr val="000000"/>
              </a:buClr>
              <a:buSzPts val="1200"/>
              <a:buFont typeface="Arial"/>
              <a:buNone/>
            </a:pPr>
            <a:r>
              <a:rPr b="0" i="0" lang="ja-JP" sz="1200" u="none" cap="none" strike="noStrike">
                <a:solidFill>
                  <a:schemeClr val="accent4"/>
                </a:solidFill>
                <a:latin typeface="BIZ UDPGothic"/>
                <a:ea typeface="BIZ UDPGothic"/>
                <a:cs typeface="BIZ UDPGothic"/>
                <a:sym typeface="BIZ UDPGothic"/>
              </a:rPr>
              <a:t>事前/事後アンケートはもちろん、講演中の投票や質問など</a:t>
            </a:r>
            <a:endParaRPr b="0" i="0" sz="12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1200"/>
              </a:spcBef>
              <a:spcAft>
                <a:spcPts val="0"/>
              </a:spcAft>
              <a:buClr>
                <a:srgbClr val="000000"/>
              </a:buClr>
              <a:buSzPts val="2000"/>
              <a:buFont typeface="Arial"/>
              <a:buNone/>
            </a:pPr>
            <a:r>
              <a:rPr b="1" i="0" lang="ja-JP" sz="1800" u="none" cap="none" strike="noStrike">
                <a:solidFill>
                  <a:schemeClr val="accent4"/>
                </a:solidFill>
                <a:latin typeface="BIZ UDPGothic"/>
                <a:ea typeface="BIZ UDPGothic"/>
                <a:cs typeface="BIZ UDPGothic"/>
                <a:sym typeface="BIZ UDPGothic"/>
              </a:rPr>
              <a:t>「興味関心が高い」視聴者を得られる</a:t>
            </a:r>
            <a:endParaRPr b="1" i="0" sz="1800" u="none" cap="none" strike="noStrike">
              <a:solidFill>
                <a:schemeClr val="accent4"/>
              </a:solidFill>
              <a:latin typeface="BIZ UDPGothic"/>
              <a:ea typeface="BIZ UDPGothic"/>
              <a:cs typeface="BIZ UDPGothic"/>
              <a:sym typeface="BIZ UDPGothic"/>
            </a:endParaRPr>
          </a:p>
          <a:p>
            <a:pPr indent="0" lvl="0" marL="360000" marR="0" rtl="0" algn="l">
              <a:lnSpc>
                <a:spcPct val="100000"/>
              </a:lnSpc>
              <a:spcBef>
                <a:spcPts val="0"/>
              </a:spcBef>
              <a:spcAft>
                <a:spcPts val="0"/>
              </a:spcAft>
              <a:buClr>
                <a:srgbClr val="000000"/>
              </a:buClr>
              <a:buSzPts val="1200"/>
              <a:buFont typeface="Arial"/>
              <a:buNone/>
            </a:pPr>
            <a:r>
              <a:rPr b="0" i="0" lang="ja-JP" sz="1200" u="none" cap="none" strike="noStrike">
                <a:solidFill>
                  <a:schemeClr val="accent4"/>
                </a:solidFill>
                <a:latin typeface="BIZ UDPGothic"/>
                <a:ea typeface="BIZ UDPGothic"/>
                <a:cs typeface="BIZ UDPGothic"/>
                <a:sym typeface="BIZ UDPGothic"/>
              </a:rPr>
              <a:t>少人数ウェビナーの場合、貴社の商品・サービスが解決できる課題について、困っている人が参加する</a:t>
            </a:r>
            <a:endParaRPr b="0" i="0" sz="12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1200"/>
              </a:spcBef>
              <a:spcAft>
                <a:spcPts val="0"/>
              </a:spcAft>
              <a:buClr>
                <a:srgbClr val="000000"/>
              </a:buClr>
              <a:buSzPts val="2000"/>
              <a:buFont typeface="Arial"/>
              <a:buNone/>
            </a:pPr>
            <a:r>
              <a:rPr b="1" i="0" lang="ja-JP" sz="1800" u="none" cap="none" strike="noStrike">
                <a:solidFill>
                  <a:schemeClr val="accent4"/>
                </a:solidFill>
                <a:latin typeface="BIZ UDPGothic"/>
                <a:ea typeface="BIZ UDPGothic"/>
                <a:cs typeface="BIZ UDPGothic"/>
                <a:sym typeface="BIZ UDPGothic"/>
              </a:rPr>
              <a:t>「場を共有する」ことで信頼関係を構築する</a:t>
            </a:r>
            <a:endParaRPr b="1" i="0" sz="1800" u="none" cap="none" strike="noStrike">
              <a:solidFill>
                <a:schemeClr val="accent4"/>
              </a:solidFill>
              <a:latin typeface="BIZ UDPGothic"/>
              <a:ea typeface="BIZ UDPGothic"/>
              <a:cs typeface="BIZ UDPGothic"/>
              <a:sym typeface="BIZ UDPGothic"/>
            </a:endParaRPr>
          </a:p>
          <a:p>
            <a:pPr indent="0" lvl="0" marL="360000" marR="0" rtl="0" algn="l">
              <a:lnSpc>
                <a:spcPct val="100000"/>
              </a:lnSpc>
              <a:spcBef>
                <a:spcPts val="0"/>
              </a:spcBef>
              <a:spcAft>
                <a:spcPts val="0"/>
              </a:spcAft>
              <a:buClr>
                <a:srgbClr val="000000"/>
              </a:buClr>
              <a:buSzPts val="1200"/>
              <a:buFont typeface="Arial"/>
              <a:buNone/>
            </a:pPr>
            <a:r>
              <a:rPr b="0" i="0" lang="ja-JP" sz="1200" u="none" cap="none" strike="noStrike">
                <a:solidFill>
                  <a:schemeClr val="accent4"/>
                </a:solidFill>
                <a:latin typeface="BIZ UDPGothic"/>
                <a:ea typeface="BIZ UDPGothic"/>
                <a:cs typeface="BIZ UDPGothic"/>
                <a:sym typeface="BIZ UDPGothic"/>
              </a:rPr>
              <a:t>“先生”として認知</a:t>
            </a:r>
            <a:endParaRPr b="0" i="0" sz="1200" u="none" cap="none" strike="noStrike">
              <a:solidFill>
                <a:schemeClr val="accent4"/>
              </a:solidFill>
              <a:latin typeface="BIZ UDPGothic"/>
              <a:ea typeface="BIZ UDPGothic"/>
              <a:cs typeface="BIZ UDPGothic"/>
              <a:sym typeface="BIZ UDPGothic"/>
            </a:endParaRPr>
          </a:p>
          <a:p>
            <a:pPr indent="0" lvl="0" marL="360000" marR="0" rtl="0" algn="l">
              <a:lnSpc>
                <a:spcPct val="100000"/>
              </a:lnSpc>
              <a:spcBef>
                <a:spcPts val="0"/>
              </a:spcBef>
              <a:spcAft>
                <a:spcPts val="0"/>
              </a:spcAft>
              <a:buClr>
                <a:srgbClr val="000000"/>
              </a:buClr>
              <a:buSzPts val="1200"/>
              <a:buFont typeface="Arial"/>
              <a:buNone/>
            </a:pPr>
            <a:r>
              <a:rPr b="0" i="0" lang="ja-JP" sz="1200" u="none" cap="none" strike="noStrike">
                <a:solidFill>
                  <a:schemeClr val="accent4"/>
                </a:solidFill>
                <a:latin typeface="BIZ UDPGothic"/>
                <a:ea typeface="BIZ UDPGothic"/>
                <a:cs typeface="BIZ UDPGothic"/>
                <a:sym typeface="BIZ UDPGothic"/>
              </a:rPr>
              <a:t>質疑応答などのコミュニケーションを通じた信頼関係の構築</a:t>
            </a:r>
            <a:endParaRPr b="0" i="0" sz="1200" u="none" cap="none" strike="noStrike">
              <a:solidFill>
                <a:schemeClr val="accent4"/>
              </a:solidFill>
              <a:latin typeface="BIZ UDPGothic"/>
              <a:ea typeface="BIZ UDPGothic"/>
              <a:cs typeface="BIZ UDPGothic"/>
              <a:sym typeface="BIZ UDPGothic"/>
            </a:endParaRPr>
          </a:p>
        </p:txBody>
      </p:sp>
      <p:cxnSp>
        <p:nvCxnSpPr>
          <p:cNvPr id="323" name="Google Shape;323;p11"/>
          <p:cNvCxnSpPr/>
          <p:nvPr/>
        </p:nvCxnSpPr>
        <p:spPr>
          <a:xfrm>
            <a:off x="856384" y="2406985"/>
            <a:ext cx="5676026" cy="0"/>
          </a:xfrm>
          <a:prstGeom prst="straightConnector1">
            <a:avLst/>
          </a:prstGeom>
          <a:noFill/>
          <a:ln cap="flat" cmpd="sng" w="9525">
            <a:solidFill>
              <a:srgbClr val="163F9B"/>
            </a:solidFill>
            <a:prstDash val="solid"/>
            <a:miter lim="800000"/>
            <a:headEnd len="sm" w="sm" type="none"/>
            <a:tailEnd len="sm" w="sm" type="none"/>
          </a:ln>
        </p:spPr>
      </p:cxnSp>
      <p:sp>
        <p:nvSpPr>
          <p:cNvPr id="324" name="Google Shape;324;p11"/>
          <p:cNvSpPr txBox="1"/>
          <p:nvPr/>
        </p:nvSpPr>
        <p:spPr>
          <a:xfrm>
            <a:off x="525996" y="874427"/>
            <a:ext cx="11284500" cy="12006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ja-JP" sz="1800" u="none" cap="none" strike="noStrike">
                <a:solidFill>
                  <a:schemeClr val="accent4"/>
                </a:solidFill>
                <a:latin typeface="BIZ UDPGothic"/>
                <a:ea typeface="BIZ UDPGothic"/>
                <a:cs typeface="BIZ UDPGothic"/>
                <a:sym typeface="BIZ UDPGothic"/>
              </a:rPr>
              <a:t>何も接点がないところから、いきなりのテレアポやDMは不信感につながります。</a:t>
            </a:r>
            <a:endParaRPr b="0" i="0" sz="18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1800"/>
              <a:buFont typeface="Arial"/>
              <a:buNone/>
            </a:pPr>
            <a:r>
              <a:rPr b="0" i="0" lang="ja-JP" sz="1800" u="none" cap="none" strike="noStrike">
                <a:solidFill>
                  <a:schemeClr val="accent4"/>
                </a:solidFill>
                <a:latin typeface="BIZ UDPGothic"/>
                <a:ea typeface="BIZ UDPGothic"/>
                <a:cs typeface="BIZ UDPGothic"/>
                <a:sym typeface="BIZ UDPGothic"/>
              </a:rPr>
              <a:t>まずは「価値がある情報を提供」するウェビナーを開催することで、最初の接点を構築すると共に、</a:t>
            </a:r>
            <a:endParaRPr b="0" i="0" sz="18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1800"/>
              <a:buFont typeface="Arial"/>
              <a:buNone/>
            </a:pPr>
            <a:r>
              <a:rPr b="0" i="0" lang="ja-JP" sz="1800" u="none" cap="none" strike="noStrike">
                <a:solidFill>
                  <a:schemeClr val="accent4"/>
                </a:solidFill>
                <a:latin typeface="BIZ UDPGothic"/>
                <a:ea typeface="BIZ UDPGothic"/>
                <a:cs typeface="BIZ UDPGothic"/>
                <a:sym typeface="BIZ UDPGothic"/>
              </a:rPr>
              <a:t>「信用・信頼」を獲得することができます。</a:t>
            </a:r>
            <a:endParaRPr b="0" i="0" sz="18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accent4"/>
              </a:solidFill>
              <a:latin typeface="BIZ UDPGothic"/>
              <a:ea typeface="BIZ UDPGothic"/>
              <a:cs typeface="BIZ UDPGothic"/>
              <a:sym typeface="BIZ UDPGothic"/>
            </a:endParaRPr>
          </a:p>
        </p:txBody>
      </p:sp>
      <p:sp>
        <p:nvSpPr>
          <p:cNvPr id="325" name="Google Shape;325;p11"/>
          <p:cNvSpPr txBox="1"/>
          <p:nvPr/>
        </p:nvSpPr>
        <p:spPr>
          <a:xfrm>
            <a:off x="10442876" y="254124"/>
            <a:ext cx="1542600" cy="288052"/>
          </a:xfrm>
          <a:prstGeom prst="rect">
            <a:avLst/>
          </a:prstGeom>
          <a:noFill/>
          <a:ln>
            <a:noFill/>
          </a:ln>
        </p:spPr>
        <p:txBody>
          <a:bodyPr anchorCtr="0" anchor="t" bIns="45700" lIns="91425" spcFirstLastPara="1" rIns="91425" wrap="square" tIns="45700">
            <a:spAutoFit/>
          </a:bodyPr>
          <a:lstStyle/>
          <a:p>
            <a:pPr indent="0" lvl="0" marL="0" marR="0" rtl="0" algn="r">
              <a:lnSpc>
                <a:spcPct val="105555"/>
              </a:lnSpc>
              <a:spcBef>
                <a:spcPts val="0"/>
              </a:spcBef>
              <a:spcAft>
                <a:spcPts val="0"/>
              </a:spcAft>
              <a:buClr>
                <a:srgbClr val="000000"/>
              </a:buClr>
              <a:buSzPts val="1800"/>
              <a:buFont typeface="Arial"/>
              <a:buNone/>
            </a:pPr>
            <a:r>
              <a:rPr b="1" i="0" lang="ja-JP" sz="1200" u="none" cap="none" strike="noStrike">
                <a:solidFill>
                  <a:schemeClr val="accent4"/>
                </a:solidFill>
                <a:latin typeface="BIZ UDPGothic"/>
                <a:ea typeface="BIZ UDPGothic"/>
                <a:cs typeface="BIZ UDPGothic"/>
                <a:sym typeface="BIZ UDPGothic"/>
              </a:rPr>
              <a:t>planning</a:t>
            </a:r>
            <a:endParaRPr b="0" i="0" sz="1200" u="none" cap="none" strike="noStrike">
              <a:solidFill>
                <a:srgbClr val="163F9B"/>
              </a:solidFill>
              <a:latin typeface="BIZ UDPGothic"/>
              <a:ea typeface="BIZ UDPGothic"/>
              <a:cs typeface="BIZ UDPGothic"/>
              <a:sym typeface="BIZ UDPGothic"/>
            </a:endParaRPr>
          </a:p>
        </p:txBody>
      </p:sp>
      <p:sp>
        <p:nvSpPr>
          <p:cNvPr id="326" name="Google Shape;326;p11"/>
          <p:cNvSpPr txBox="1"/>
          <p:nvPr/>
        </p:nvSpPr>
        <p:spPr>
          <a:xfrm>
            <a:off x="10407113" y="6452965"/>
            <a:ext cx="1464589"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rPr b="0" i="0" lang="ja-JP" sz="800" u="none" cap="none" strike="noStrike">
                <a:solidFill>
                  <a:srgbClr val="D8D8D8"/>
                </a:solidFill>
                <a:latin typeface="Arial"/>
                <a:ea typeface="Arial"/>
                <a:cs typeface="Arial"/>
                <a:sym typeface="Arial"/>
              </a:rPr>
              <a:t>©2018 MAJISEMI Inc.</a:t>
            </a:r>
            <a:endParaRPr b="0" i="0" sz="800" u="none" cap="none" strike="noStrike">
              <a:solidFill>
                <a:srgbClr val="D8D8D8"/>
              </a:solidFill>
              <a:latin typeface="Arial"/>
              <a:ea typeface="Arial"/>
              <a:cs typeface="Arial"/>
              <a:sym typeface="Arial"/>
            </a:endParaRPr>
          </a:p>
        </p:txBody>
      </p:sp>
      <p:sp>
        <p:nvSpPr>
          <p:cNvPr id="327" name="Google Shape;327;p11"/>
          <p:cNvSpPr txBox="1"/>
          <p:nvPr>
            <p:ph idx="12" type="sldNum"/>
          </p:nvPr>
        </p:nvSpPr>
        <p:spPr>
          <a:xfrm>
            <a:off x="11810447" y="6452966"/>
            <a:ext cx="33127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ja-JP" sz="800">
                <a:solidFill>
                  <a:srgbClr val="D8D8D8"/>
                </a:solidFill>
                <a:latin typeface="Arial"/>
                <a:ea typeface="Arial"/>
                <a:cs typeface="Arial"/>
                <a:sym typeface="Arial"/>
              </a:rPr>
              <a:t>‹#›</a:t>
            </a:fld>
            <a:endParaRPr sz="800">
              <a:solidFill>
                <a:srgbClr val="D8D8D8"/>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12"/>
          <p:cNvSpPr txBox="1"/>
          <p:nvPr/>
        </p:nvSpPr>
        <p:spPr>
          <a:xfrm>
            <a:off x="1376043" y="2647691"/>
            <a:ext cx="10619312" cy="1665691"/>
          </a:xfrm>
          <a:prstGeom prst="rect">
            <a:avLst/>
          </a:prstGeom>
          <a:noFill/>
          <a:ln>
            <a:noFill/>
          </a:ln>
        </p:spPr>
        <p:txBody>
          <a:bodyPr anchorCtr="0" anchor="ctr" bIns="45700" lIns="91425" spcFirstLastPara="1" rIns="91425" wrap="square" tIns="45700">
            <a:noAutofit/>
          </a:bodyPr>
          <a:lstStyle/>
          <a:p>
            <a:pPr indent="0" lvl="0" marL="0" marR="0" rtl="0" algn="l">
              <a:lnSpc>
                <a:spcPct val="150000"/>
              </a:lnSpc>
              <a:spcBef>
                <a:spcPts val="0"/>
              </a:spcBef>
              <a:spcAft>
                <a:spcPts val="0"/>
              </a:spcAft>
              <a:buClr>
                <a:srgbClr val="000000"/>
              </a:buClr>
              <a:buSzPts val="3200"/>
              <a:buFont typeface="Arial"/>
              <a:buNone/>
            </a:pPr>
            <a:r>
              <a:rPr b="1" i="0" lang="ja-JP" sz="3200" u="none" cap="none" strike="noStrike">
                <a:solidFill>
                  <a:schemeClr val="accent4"/>
                </a:solidFill>
                <a:latin typeface="BIZ UDPGothic"/>
                <a:ea typeface="BIZ UDPGothic"/>
                <a:cs typeface="BIZ UDPGothic"/>
                <a:sym typeface="BIZ UDPGothic"/>
              </a:rPr>
              <a:t>マジセミのサービス概要</a:t>
            </a:r>
            <a:endParaRPr b="0" i="0" sz="1400" u="none" cap="none" strike="noStrike">
              <a:solidFill>
                <a:srgbClr val="000000"/>
              </a:solidFill>
              <a:latin typeface="Arial"/>
              <a:ea typeface="Arial"/>
              <a:cs typeface="Arial"/>
              <a:sym typeface="Arial"/>
            </a:endParaRPr>
          </a:p>
        </p:txBody>
      </p:sp>
      <p:sp>
        <p:nvSpPr>
          <p:cNvPr id="334" name="Google Shape;334;p12"/>
          <p:cNvSpPr/>
          <p:nvPr/>
        </p:nvSpPr>
        <p:spPr>
          <a:xfrm>
            <a:off x="0" y="1"/>
            <a:ext cx="1132114" cy="68580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335" name="Google Shape;335;p12"/>
          <p:cNvSpPr txBox="1"/>
          <p:nvPr/>
        </p:nvSpPr>
        <p:spPr>
          <a:xfrm>
            <a:off x="10407113" y="6452965"/>
            <a:ext cx="1464589"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rPr b="0" i="0" lang="ja-JP" sz="800" u="none" cap="none" strike="noStrike">
                <a:solidFill>
                  <a:srgbClr val="D8D8D8"/>
                </a:solidFill>
                <a:latin typeface="Arial"/>
                <a:ea typeface="Arial"/>
                <a:cs typeface="Arial"/>
                <a:sym typeface="Arial"/>
              </a:rPr>
              <a:t>©2018 MAJISEMI Inc.</a:t>
            </a:r>
            <a:endParaRPr b="0" i="0" sz="800" u="none" cap="none" strike="noStrike">
              <a:solidFill>
                <a:srgbClr val="D8D8D8"/>
              </a:solidFill>
              <a:latin typeface="Arial"/>
              <a:ea typeface="Arial"/>
              <a:cs typeface="Arial"/>
              <a:sym typeface="Arial"/>
            </a:endParaRPr>
          </a:p>
        </p:txBody>
      </p:sp>
      <p:sp>
        <p:nvSpPr>
          <p:cNvPr id="336" name="Google Shape;336;p12"/>
          <p:cNvSpPr txBox="1"/>
          <p:nvPr>
            <p:ph idx="12" type="sldNum"/>
          </p:nvPr>
        </p:nvSpPr>
        <p:spPr>
          <a:xfrm>
            <a:off x="11810447" y="6452966"/>
            <a:ext cx="33127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ja-JP" sz="800">
                <a:solidFill>
                  <a:srgbClr val="D8D8D8"/>
                </a:solidFill>
                <a:latin typeface="Arial"/>
                <a:ea typeface="Arial"/>
                <a:cs typeface="Arial"/>
                <a:sym typeface="Arial"/>
              </a:rPr>
              <a:t>‹#›</a:t>
            </a:fld>
            <a:endParaRPr sz="800">
              <a:solidFill>
                <a:srgbClr val="D8D8D8"/>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pic>
        <p:nvPicPr>
          <p:cNvPr id="342" name="Google Shape;342;p13"/>
          <p:cNvPicPr preferRelativeResize="0"/>
          <p:nvPr/>
        </p:nvPicPr>
        <p:blipFill rotWithShape="1">
          <a:blip r:embed="rId3">
            <a:alphaModFix/>
          </a:blip>
          <a:srcRect b="0" l="0" r="0" t="0"/>
          <a:stretch/>
        </p:blipFill>
        <p:spPr>
          <a:xfrm>
            <a:off x="586700" y="3039600"/>
            <a:ext cx="5177700" cy="3818400"/>
          </a:xfrm>
          <a:prstGeom prst="rect">
            <a:avLst/>
          </a:prstGeom>
          <a:noFill/>
          <a:ln>
            <a:noFill/>
          </a:ln>
        </p:spPr>
      </p:pic>
      <p:cxnSp>
        <p:nvCxnSpPr>
          <p:cNvPr id="343" name="Google Shape;343;p13"/>
          <p:cNvCxnSpPr/>
          <p:nvPr/>
        </p:nvCxnSpPr>
        <p:spPr>
          <a:xfrm>
            <a:off x="6350" y="799793"/>
            <a:ext cx="12185650" cy="0"/>
          </a:xfrm>
          <a:prstGeom prst="straightConnector1">
            <a:avLst/>
          </a:prstGeom>
          <a:noFill/>
          <a:ln cap="flat" cmpd="sng" w="9525">
            <a:solidFill>
              <a:srgbClr val="163F9B"/>
            </a:solidFill>
            <a:prstDash val="solid"/>
            <a:miter lim="800000"/>
            <a:headEnd len="sm" w="sm" type="none"/>
            <a:tailEnd len="sm" w="sm" type="none"/>
          </a:ln>
        </p:spPr>
      </p:cxnSp>
      <p:sp>
        <p:nvSpPr>
          <p:cNvPr id="344" name="Google Shape;344;p13"/>
          <p:cNvSpPr/>
          <p:nvPr/>
        </p:nvSpPr>
        <p:spPr>
          <a:xfrm>
            <a:off x="301520" y="1240985"/>
            <a:ext cx="11637932" cy="259796"/>
          </a:xfrm>
          <a:prstGeom prst="rect">
            <a:avLst/>
          </a:prstGeom>
          <a:solidFill>
            <a:srgbClr val="C3D2F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chemeClr val="lt1"/>
              </a:solidFill>
              <a:latin typeface="Arial"/>
              <a:ea typeface="Arial"/>
              <a:cs typeface="Arial"/>
              <a:sym typeface="Arial"/>
            </a:endParaRPr>
          </a:p>
        </p:txBody>
      </p:sp>
      <p:pic>
        <p:nvPicPr>
          <p:cNvPr id="345" name="Google Shape;345;p13"/>
          <p:cNvPicPr preferRelativeResize="0"/>
          <p:nvPr/>
        </p:nvPicPr>
        <p:blipFill rotWithShape="1">
          <a:blip r:embed="rId4">
            <a:alphaModFix/>
          </a:blip>
          <a:srcRect b="0" l="0" r="0" t="0"/>
          <a:stretch/>
        </p:blipFill>
        <p:spPr>
          <a:xfrm>
            <a:off x="4745230" y="24688"/>
            <a:ext cx="7396488" cy="6857999"/>
          </a:xfrm>
          <a:prstGeom prst="rect">
            <a:avLst/>
          </a:prstGeom>
          <a:noFill/>
          <a:ln>
            <a:noFill/>
          </a:ln>
        </p:spPr>
      </p:pic>
      <p:sp>
        <p:nvSpPr>
          <p:cNvPr id="346" name="Google Shape;346;p13"/>
          <p:cNvSpPr txBox="1"/>
          <p:nvPr/>
        </p:nvSpPr>
        <p:spPr>
          <a:xfrm>
            <a:off x="221196" y="101835"/>
            <a:ext cx="10523004" cy="586088"/>
          </a:xfrm>
          <a:prstGeom prst="rect">
            <a:avLst/>
          </a:prstGeom>
          <a:noFill/>
          <a:ln>
            <a:noFill/>
          </a:ln>
        </p:spPr>
        <p:txBody>
          <a:bodyPr anchorCtr="0" anchor="ctr" bIns="45700" lIns="91425" spcFirstLastPara="1" rIns="91425" wrap="square" tIns="108000">
            <a:spAutoFit/>
          </a:bodyPr>
          <a:lstStyle/>
          <a:p>
            <a:pPr indent="0" lvl="0" marL="0" marR="0" rtl="0" algn="l">
              <a:lnSpc>
                <a:spcPct val="100000"/>
              </a:lnSpc>
              <a:spcBef>
                <a:spcPts val="0"/>
              </a:spcBef>
              <a:spcAft>
                <a:spcPts val="0"/>
              </a:spcAft>
              <a:buClr>
                <a:srgbClr val="000000"/>
              </a:buClr>
              <a:buSzPts val="2800"/>
              <a:buFont typeface="Arial"/>
              <a:buNone/>
            </a:pPr>
            <a:r>
              <a:rPr b="1" i="0" lang="ja-JP" sz="2800" u="none" cap="none" strike="noStrike">
                <a:solidFill>
                  <a:schemeClr val="accent4"/>
                </a:solidFill>
                <a:latin typeface="BIZ UDPGothic"/>
                <a:ea typeface="BIZ UDPGothic"/>
                <a:cs typeface="BIZ UDPGothic"/>
                <a:sym typeface="BIZ UDPGothic"/>
              </a:rPr>
              <a:t>マジセミのハウスリスト</a:t>
            </a:r>
            <a:endParaRPr b="0" i="0" sz="1400" u="none" cap="none" strike="noStrike">
              <a:solidFill>
                <a:srgbClr val="000000"/>
              </a:solidFill>
              <a:latin typeface="Arial"/>
              <a:ea typeface="Arial"/>
              <a:cs typeface="Arial"/>
              <a:sym typeface="Arial"/>
            </a:endParaRPr>
          </a:p>
        </p:txBody>
      </p:sp>
      <p:sp>
        <p:nvSpPr>
          <p:cNvPr id="347" name="Google Shape;347;p13"/>
          <p:cNvSpPr txBox="1"/>
          <p:nvPr/>
        </p:nvSpPr>
        <p:spPr>
          <a:xfrm>
            <a:off x="252548" y="763664"/>
            <a:ext cx="1881434" cy="709199"/>
          </a:xfrm>
          <a:prstGeom prst="rect">
            <a:avLst/>
          </a:prstGeom>
          <a:noFill/>
          <a:ln>
            <a:noFill/>
          </a:ln>
        </p:spPr>
        <p:txBody>
          <a:bodyPr anchorCtr="0" anchor="ctr" bIns="45700" lIns="91425" spcFirstLastPara="1" rIns="91425" wrap="square" tIns="108000">
            <a:spAutoFit/>
          </a:bodyPr>
          <a:lstStyle/>
          <a:p>
            <a:pPr indent="0" lvl="0" marL="0" marR="0" rtl="0" algn="l">
              <a:lnSpc>
                <a:spcPct val="100000"/>
              </a:lnSpc>
              <a:spcBef>
                <a:spcPts val="0"/>
              </a:spcBef>
              <a:spcAft>
                <a:spcPts val="0"/>
              </a:spcAft>
              <a:buClr>
                <a:srgbClr val="000000"/>
              </a:buClr>
              <a:buSzPts val="2800"/>
              <a:buFont typeface="Arial"/>
              <a:buNone/>
            </a:pPr>
            <a:r>
              <a:rPr b="1" i="0" lang="ja-JP" sz="3600" u="none" cap="none" strike="noStrike">
                <a:solidFill>
                  <a:schemeClr val="accent4"/>
                </a:solidFill>
                <a:latin typeface="BIZ UDPGothic"/>
                <a:ea typeface="BIZ UDPGothic"/>
                <a:cs typeface="BIZ UDPGothic"/>
                <a:sym typeface="BIZ UDPGothic"/>
              </a:rPr>
              <a:t>集客力</a:t>
            </a:r>
            <a:endParaRPr b="0" i="0" sz="1400" u="none" cap="none" strike="noStrike">
              <a:solidFill>
                <a:srgbClr val="000000"/>
              </a:solidFill>
              <a:latin typeface="Arial"/>
              <a:ea typeface="Arial"/>
              <a:cs typeface="Arial"/>
              <a:sym typeface="Arial"/>
            </a:endParaRPr>
          </a:p>
        </p:txBody>
      </p:sp>
      <p:sp>
        <p:nvSpPr>
          <p:cNvPr id="348" name="Google Shape;348;p13"/>
          <p:cNvSpPr/>
          <p:nvPr/>
        </p:nvSpPr>
        <p:spPr>
          <a:xfrm>
            <a:off x="7415211" y="2348217"/>
            <a:ext cx="2210922" cy="2210922"/>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ja-JP" sz="1800" u="none" cap="none" strike="noStrike">
                <a:solidFill>
                  <a:schemeClr val="accent4"/>
                </a:solidFill>
                <a:latin typeface="BIZ UDPGothic"/>
                <a:ea typeface="BIZ UDPGothic"/>
                <a:cs typeface="BIZ UDPGothic"/>
                <a:sym typeface="BIZ UDPGothic"/>
              </a:rPr>
              <a:t>ユーザー企業内訳</a:t>
            </a:r>
            <a:endParaRPr b="1" i="0" sz="1800" u="none" cap="none" strike="noStrike">
              <a:solidFill>
                <a:schemeClr val="accent4"/>
              </a:solidFill>
              <a:latin typeface="BIZ UDPGothic"/>
              <a:ea typeface="BIZ UDPGothic"/>
              <a:cs typeface="BIZ UDPGothic"/>
              <a:sym typeface="BIZ UDPGothic"/>
            </a:endParaRPr>
          </a:p>
        </p:txBody>
      </p:sp>
      <p:cxnSp>
        <p:nvCxnSpPr>
          <p:cNvPr id="349" name="Google Shape;349;p13"/>
          <p:cNvCxnSpPr/>
          <p:nvPr/>
        </p:nvCxnSpPr>
        <p:spPr>
          <a:xfrm flipH="1" rot="10800000">
            <a:off x="3117900" y="6274150"/>
            <a:ext cx="5211300" cy="185100"/>
          </a:xfrm>
          <a:prstGeom prst="straightConnector1">
            <a:avLst/>
          </a:prstGeom>
          <a:noFill/>
          <a:ln cap="flat" cmpd="sng" w="9525">
            <a:solidFill>
              <a:srgbClr val="7FA6FD"/>
            </a:solidFill>
            <a:prstDash val="dash"/>
            <a:miter lim="800000"/>
            <a:headEnd len="sm" w="sm" type="none"/>
            <a:tailEnd len="sm" w="sm" type="none"/>
          </a:ln>
        </p:spPr>
      </p:cxnSp>
      <p:cxnSp>
        <p:nvCxnSpPr>
          <p:cNvPr id="350" name="Google Shape;350;p13"/>
          <p:cNvCxnSpPr/>
          <p:nvPr/>
        </p:nvCxnSpPr>
        <p:spPr>
          <a:xfrm flipH="1" rot="10800000">
            <a:off x="3181984" y="904686"/>
            <a:ext cx="3977700" cy="2497500"/>
          </a:xfrm>
          <a:prstGeom prst="straightConnector1">
            <a:avLst/>
          </a:prstGeom>
          <a:noFill/>
          <a:ln cap="flat" cmpd="sng" w="9525">
            <a:solidFill>
              <a:srgbClr val="7FA6FD"/>
            </a:solidFill>
            <a:prstDash val="dash"/>
            <a:miter lim="800000"/>
            <a:headEnd len="sm" w="sm" type="none"/>
            <a:tailEnd len="sm" w="sm" type="none"/>
          </a:ln>
        </p:spPr>
      </p:cxnSp>
      <p:sp>
        <p:nvSpPr>
          <p:cNvPr id="351" name="Google Shape;351;p13"/>
          <p:cNvSpPr/>
          <p:nvPr/>
        </p:nvSpPr>
        <p:spPr>
          <a:xfrm>
            <a:off x="12028601" y="-536"/>
            <a:ext cx="163399" cy="800325"/>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352" name="Google Shape;352;p13"/>
          <p:cNvSpPr/>
          <p:nvPr/>
        </p:nvSpPr>
        <p:spPr>
          <a:xfrm>
            <a:off x="2592225" y="4329608"/>
            <a:ext cx="1166644" cy="1166644"/>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ja-JP" sz="1400" u="none" cap="none" strike="noStrike">
                <a:solidFill>
                  <a:srgbClr val="163F9B"/>
                </a:solidFill>
                <a:latin typeface="BIZ UDPGothic"/>
                <a:ea typeface="BIZ UDPGothic"/>
                <a:cs typeface="BIZ UDPGothic"/>
                <a:sym typeface="BIZ UDPGothic"/>
              </a:rPr>
              <a:t>ハウス</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1" i="0" lang="ja-JP" sz="1400" u="none" cap="none" strike="noStrike">
                <a:solidFill>
                  <a:srgbClr val="163F9B"/>
                </a:solidFill>
                <a:latin typeface="BIZ UDPGothic"/>
                <a:ea typeface="BIZ UDPGothic"/>
                <a:cs typeface="BIZ UDPGothic"/>
                <a:sym typeface="BIZ UDPGothic"/>
              </a:rPr>
              <a:t>リスト</a:t>
            </a:r>
            <a:endParaRPr b="1" i="0" sz="1400" u="none" cap="none" strike="noStrike">
              <a:solidFill>
                <a:srgbClr val="163F9B"/>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400"/>
              <a:buFont typeface="Arial"/>
              <a:buNone/>
            </a:pPr>
            <a:r>
              <a:rPr b="1" i="0" lang="ja-JP" sz="1400" u="none" cap="none" strike="noStrike">
                <a:solidFill>
                  <a:srgbClr val="163F9B"/>
                </a:solidFill>
                <a:latin typeface="BIZ UDPGothic"/>
                <a:ea typeface="BIZ UDPGothic"/>
                <a:cs typeface="BIZ UDPGothic"/>
                <a:sym typeface="BIZ UDPGothic"/>
              </a:rPr>
              <a:t>全体</a:t>
            </a:r>
            <a:endParaRPr b="1" i="0" sz="1400" u="none" cap="none" strike="noStrike">
              <a:solidFill>
                <a:srgbClr val="163F9B"/>
              </a:solidFill>
              <a:latin typeface="BIZ UDPGothic"/>
              <a:ea typeface="BIZ UDPGothic"/>
              <a:cs typeface="BIZ UDPGothic"/>
              <a:sym typeface="BIZ UDPGothic"/>
            </a:endParaRPr>
          </a:p>
        </p:txBody>
      </p:sp>
      <p:sp>
        <p:nvSpPr>
          <p:cNvPr id="353" name="Google Shape;353;p13"/>
          <p:cNvSpPr txBox="1"/>
          <p:nvPr/>
        </p:nvSpPr>
        <p:spPr>
          <a:xfrm>
            <a:off x="9551666" y="6344329"/>
            <a:ext cx="2526654" cy="215444"/>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800"/>
              <a:buFont typeface="Arial"/>
              <a:buNone/>
            </a:pPr>
            <a:r>
              <a:rPr b="1" i="0" lang="ja-JP" sz="800" u="none" cap="none" strike="noStrike">
                <a:solidFill>
                  <a:srgbClr val="163F9B"/>
                </a:solidFill>
                <a:latin typeface="BIZ UDPGothic"/>
                <a:ea typeface="BIZ UDPGothic"/>
                <a:cs typeface="BIZ UDPGothic"/>
                <a:sym typeface="BIZ UDPGothic"/>
              </a:rPr>
              <a:t>※2020～202４年開催のセミナー申込者から</a:t>
            </a:r>
            <a:r>
              <a:rPr b="0" i="0" lang="ja-JP" sz="800" u="none" cap="none" strike="noStrike">
                <a:solidFill>
                  <a:srgbClr val="163F9B"/>
                </a:solidFill>
                <a:latin typeface="BIZ UDPGothic"/>
                <a:ea typeface="BIZ UDPGothic"/>
                <a:cs typeface="BIZ UDPGothic"/>
                <a:sym typeface="BIZ UDPGothic"/>
              </a:rPr>
              <a:t>推測</a:t>
            </a:r>
            <a:endParaRPr b="0" i="0" sz="800" u="none" cap="none" strike="noStrike">
              <a:solidFill>
                <a:srgbClr val="000000"/>
              </a:solidFill>
              <a:latin typeface="BIZ UDPGothic"/>
              <a:ea typeface="BIZ UDPGothic"/>
              <a:cs typeface="BIZ UDPGothic"/>
              <a:sym typeface="BIZ UDPGothic"/>
            </a:endParaRPr>
          </a:p>
        </p:txBody>
      </p:sp>
      <p:sp>
        <p:nvSpPr>
          <p:cNvPr id="354" name="Google Shape;354;p13"/>
          <p:cNvSpPr/>
          <p:nvPr/>
        </p:nvSpPr>
        <p:spPr>
          <a:xfrm>
            <a:off x="223219" y="1668656"/>
            <a:ext cx="3985780" cy="869682"/>
          </a:xfrm>
          <a:prstGeom prst="roundRect">
            <a:avLst>
              <a:gd fmla="val 16667" name="adj"/>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Arial"/>
              <a:buNone/>
            </a:pPr>
            <a:r>
              <a:rPr b="1" i="0" lang="ja-JP" sz="2800" u="none" cap="none" strike="noStrike">
                <a:solidFill>
                  <a:schemeClr val="accent4"/>
                </a:solidFill>
                <a:latin typeface="BIZ UDPGothic"/>
                <a:ea typeface="BIZ UDPGothic"/>
                <a:cs typeface="BIZ UDPGothic"/>
                <a:sym typeface="BIZ UDPGothic"/>
              </a:rPr>
              <a:t>約25万件の</a:t>
            </a:r>
            <a:endParaRPr b="1" i="0" sz="28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800"/>
              <a:buFont typeface="Arial"/>
              <a:buNone/>
            </a:pPr>
            <a:r>
              <a:rPr b="1" i="0" lang="ja-JP" sz="2800" u="none" cap="none" strike="noStrike">
                <a:solidFill>
                  <a:schemeClr val="accent4"/>
                </a:solidFill>
                <a:latin typeface="BIZ UDPGothic"/>
                <a:ea typeface="BIZ UDPGothic"/>
                <a:cs typeface="BIZ UDPGothic"/>
                <a:sym typeface="BIZ UDPGothic"/>
              </a:rPr>
              <a:t>ハウスリストを所有！</a:t>
            </a:r>
            <a:endParaRPr b="0" i="0" sz="1400" u="none" cap="none" strike="noStrike">
              <a:solidFill>
                <a:srgbClr val="000000"/>
              </a:solidFill>
              <a:latin typeface="BIZ UDPGothic"/>
              <a:ea typeface="BIZ UDPGothic"/>
              <a:cs typeface="BIZ UDPGothic"/>
              <a:sym typeface="BIZ UDPGothic"/>
            </a:endParaRPr>
          </a:p>
        </p:txBody>
      </p:sp>
      <p:sp>
        <p:nvSpPr>
          <p:cNvPr id="355" name="Google Shape;355;p13"/>
          <p:cNvSpPr txBox="1"/>
          <p:nvPr/>
        </p:nvSpPr>
        <p:spPr>
          <a:xfrm>
            <a:off x="10428204" y="170738"/>
            <a:ext cx="1542600" cy="471900"/>
          </a:xfrm>
          <a:prstGeom prst="rect">
            <a:avLst/>
          </a:prstGeom>
          <a:noFill/>
          <a:ln>
            <a:noFill/>
          </a:ln>
        </p:spPr>
        <p:txBody>
          <a:bodyPr anchorCtr="0" anchor="t" bIns="45700" lIns="91425" spcFirstLastPara="1" rIns="91425" wrap="square" tIns="45700">
            <a:spAutoFit/>
          </a:bodyPr>
          <a:lstStyle/>
          <a:p>
            <a:pPr indent="0" lvl="0" marL="0" marR="0" rtl="0" algn="r">
              <a:lnSpc>
                <a:spcPct val="105555"/>
              </a:lnSpc>
              <a:spcBef>
                <a:spcPts val="0"/>
              </a:spcBef>
              <a:spcAft>
                <a:spcPts val="0"/>
              </a:spcAft>
              <a:buClr>
                <a:srgbClr val="000000"/>
              </a:buClr>
              <a:buSzPts val="1800"/>
              <a:buFont typeface="Arial"/>
              <a:buNone/>
            </a:pPr>
            <a:r>
              <a:rPr b="1" i="0" lang="ja-JP" sz="1200" u="none" cap="none" strike="noStrike">
                <a:solidFill>
                  <a:schemeClr val="accent4"/>
                </a:solidFill>
                <a:latin typeface="BIZ UDPGothic"/>
                <a:ea typeface="BIZ UDPGothic"/>
                <a:cs typeface="BIZ UDPGothic"/>
                <a:sym typeface="BIZ UDPGothic"/>
              </a:rPr>
              <a:t>Webinar</a:t>
            </a:r>
            <a:endParaRPr b="0" i="0" sz="1200" u="none" cap="none" strike="noStrike">
              <a:solidFill>
                <a:schemeClr val="accent4"/>
              </a:solidFill>
              <a:latin typeface="BIZ UDPGothic"/>
              <a:ea typeface="BIZ UDPGothic"/>
              <a:cs typeface="BIZ UDPGothic"/>
              <a:sym typeface="BIZ UDPGothic"/>
            </a:endParaRPr>
          </a:p>
          <a:p>
            <a:pPr indent="0" lvl="0" marL="0" marR="0" rtl="0" algn="r">
              <a:lnSpc>
                <a:spcPct val="105555"/>
              </a:lnSpc>
              <a:spcBef>
                <a:spcPts val="0"/>
              </a:spcBef>
              <a:spcAft>
                <a:spcPts val="0"/>
              </a:spcAft>
              <a:buClr>
                <a:srgbClr val="000000"/>
              </a:buClr>
              <a:buSzPts val="1800"/>
              <a:buFont typeface="Arial"/>
              <a:buNone/>
            </a:pPr>
            <a:r>
              <a:rPr b="0" i="0" lang="ja-JP" sz="1200" u="none" cap="none" strike="noStrike">
                <a:solidFill>
                  <a:srgbClr val="163F9B"/>
                </a:solidFill>
                <a:latin typeface="BIZ UDPGothic"/>
                <a:ea typeface="BIZ UDPGothic"/>
                <a:cs typeface="BIZ UDPGothic"/>
                <a:sym typeface="BIZ UDPGothic"/>
              </a:rPr>
              <a:t>as a Service</a:t>
            </a:r>
            <a:endParaRPr b="0" i="0" sz="1200" u="none" cap="none" strike="noStrike">
              <a:solidFill>
                <a:srgbClr val="163F9B"/>
              </a:solidFill>
              <a:latin typeface="BIZ UDPGothic"/>
              <a:ea typeface="BIZ UDPGothic"/>
              <a:cs typeface="BIZ UDPGothic"/>
              <a:sym typeface="BIZ UDPGothic"/>
            </a:endParaRPr>
          </a:p>
        </p:txBody>
      </p:sp>
      <p:sp>
        <p:nvSpPr>
          <p:cNvPr id="356" name="Google Shape;356;p13"/>
          <p:cNvSpPr txBox="1"/>
          <p:nvPr/>
        </p:nvSpPr>
        <p:spPr>
          <a:xfrm>
            <a:off x="10407113" y="6452965"/>
            <a:ext cx="1464589"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rPr b="0" i="0" lang="ja-JP" sz="800" u="none" cap="none" strike="noStrike">
                <a:solidFill>
                  <a:srgbClr val="D8D8D8"/>
                </a:solidFill>
                <a:latin typeface="Arial"/>
                <a:ea typeface="Arial"/>
                <a:cs typeface="Arial"/>
                <a:sym typeface="Arial"/>
              </a:rPr>
              <a:t>©2018 MAJISEMI Inc.</a:t>
            </a:r>
            <a:endParaRPr b="0" i="0" sz="800" u="none" cap="none" strike="noStrike">
              <a:solidFill>
                <a:srgbClr val="D8D8D8"/>
              </a:solidFill>
              <a:latin typeface="Arial"/>
              <a:ea typeface="Arial"/>
              <a:cs typeface="Arial"/>
              <a:sym typeface="Arial"/>
            </a:endParaRPr>
          </a:p>
        </p:txBody>
      </p:sp>
      <p:sp>
        <p:nvSpPr>
          <p:cNvPr id="357" name="Google Shape;357;p13"/>
          <p:cNvSpPr txBox="1"/>
          <p:nvPr>
            <p:ph idx="12" type="sldNum"/>
          </p:nvPr>
        </p:nvSpPr>
        <p:spPr>
          <a:xfrm>
            <a:off x="11810447" y="6452966"/>
            <a:ext cx="33127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ja-JP" sz="800">
                <a:solidFill>
                  <a:srgbClr val="D8D8D8"/>
                </a:solidFill>
                <a:latin typeface="Arial"/>
                <a:ea typeface="Arial"/>
                <a:cs typeface="Arial"/>
                <a:sym typeface="Arial"/>
              </a:rPr>
              <a:t>‹#›</a:t>
            </a:fld>
            <a:endParaRPr sz="800">
              <a:solidFill>
                <a:srgbClr val="D8D8D8"/>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14"/>
          <p:cNvSpPr/>
          <p:nvPr/>
        </p:nvSpPr>
        <p:spPr>
          <a:xfrm>
            <a:off x="7447814" y="5675191"/>
            <a:ext cx="2628237" cy="7794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100"/>
              <a:buFont typeface="Arial"/>
              <a:buNone/>
            </a:pPr>
            <a:r>
              <a:rPr b="0" i="0" lang="ja-JP" sz="1100" u="none" cap="none" strike="noStrike">
                <a:solidFill>
                  <a:schemeClr val="lt1"/>
                </a:solidFill>
                <a:latin typeface="BIZ UDPGothic"/>
                <a:ea typeface="BIZ UDPGothic"/>
                <a:cs typeface="BIZ UDPGothic"/>
                <a:sym typeface="BIZ UDPGothic"/>
              </a:rPr>
              <a:t>マネージャー層が中心</a:t>
            </a:r>
            <a:endParaRPr b="0" i="0" sz="1400" u="none" cap="none" strike="noStrike">
              <a:solidFill>
                <a:schemeClr val="lt1"/>
              </a:solidFill>
              <a:latin typeface="BIZ UDPGothic"/>
              <a:ea typeface="BIZ UDPGothic"/>
              <a:cs typeface="BIZ UDPGothic"/>
              <a:sym typeface="BIZ UDPGothic"/>
            </a:endParaRPr>
          </a:p>
        </p:txBody>
      </p:sp>
      <p:cxnSp>
        <p:nvCxnSpPr>
          <p:cNvPr id="364" name="Google Shape;364;p14"/>
          <p:cNvCxnSpPr/>
          <p:nvPr/>
        </p:nvCxnSpPr>
        <p:spPr>
          <a:xfrm>
            <a:off x="6350" y="799793"/>
            <a:ext cx="12185650" cy="0"/>
          </a:xfrm>
          <a:prstGeom prst="straightConnector1">
            <a:avLst/>
          </a:prstGeom>
          <a:noFill/>
          <a:ln cap="flat" cmpd="sng" w="9525">
            <a:solidFill>
              <a:srgbClr val="163F9B"/>
            </a:solidFill>
            <a:prstDash val="solid"/>
            <a:miter lim="800000"/>
            <a:headEnd len="sm" w="sm" type="none"/>
            <a:tailEnd len="sm" w="sm" type="none"/>
          </a:ln>
        </p:spPr>
      </p:cxnSp>
      <p:sp>
        <p:nvSpPr>
          <p:cNvPr id="365" name="Google Shape;365;p14"/>
          <p:cNvSpPr/>
          <p:nvPr/>
        </p:nvSpPr>
        <p:spPr>
          <a:xfrm>
            <a:off x="7712746" y="598441"/>
            <a:ext cx="2628237" cy="7794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100"/>
              <a:buFont typeface="Arial"/>
              <a:buNone/>
            </a:pPr>
            <a:r>
              <a:rPr b="0" i="0" lang="ja-JP" sz="1050" u="none" cap="none" strike="noStrike">
                <a:solidFill>
                  <a:schemeClr val="lt1"/>
                </a:solidFill>
                <a:latin typeface="BIZ UDPGothic"/>
                <a:ea typeface="BIZ UDPGothic"/>
                <a:cs typeface="BIZ UDPGothic"/>
                <a:sym typeface="BIZ UDPGothic"/>
              </a:rPr>
              <a:t>半数近くが</a:t>
            </a:r>
            <a:endParaRPr b="0" i="0" sz="1050" u="none" cap="none" strike="noStrike">
              <a:solidFill>
                <a:schemeClr val="lt1"/>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1100"/>
              <a:buFont typeface="Arial"/>
              <a:buNone/>
            </a:pPr>
            <a:r>
              <a:rPr b="0" i="0" lang="ja-JP" sz="1050" u="none" cap="none" strike="noStrike">
                <a:solidFill>
                  <a:schemeClr val="lt1"/>
                </a:solidFill>
                <a:latin typeface="BIZ UDPGothic"/>
                <a:ea typeface="BIZ UDPGothic"/>
                <a:cs typeface="BIZ UDPGothic"/>
                <a:sym typeface="BIZ UDPGothic"/>
              </a:rPr>
              <a:t>大企業にお勤め</a:t>
            </a:r>
            <a:endParaRPr b="0" i="0" sz="1200" u="none" cap="none" strike="noStrike">
              <a:solidFill>
                <a:schemeClr val="lt1"/>
              </a:solidFill>
              <a:latin typeface="BIZ UDPGothic"/>
              <a:ea typeface="BIZ UDPGothic"/>
              <a:cs typeface="BIZ UDPGothic"/>
              <a:sym typeface="BIZ UDPGothic"/>
            </a:endParaRPr>
          </a:p>
        </p:txBody>
      </p:sp>
      <p:sp>
        <p:nvSpPr>
          <p:cNvPr id="366" name="Google Shape;366;p14"/>
          <p:cNvSpPr txBox="1"/>
          <p:nvPr/>
        </p:nvSpPr>
        <p:spPr>
          <a:xfrm>
            <a:off x="221196" y="101835"/>
            <a:ext cx="7333072" cy="586088"/>
          </a:xfrm>
          <a:prstGeom prst="rect">
            <a:avLst/>
          </a:prstGeom>
          <a:noFill/>
          <a:ln>
            <a:noFill/>
          </a:ln>
        </p:spPr>
        <p:txBody>
          <a:bodyPr anchorCtr="0" anchor="ctr" bIns="45700" lIns="91425" spcFirstLastPara="1" rIns="91425" wrap="square" tIns="108000">
            <a:spAutoFit/>
          </a:bodyPr>
          <a:lstStyle/>
          <a:p>
            <a:pPr indent="0" lvl="0" marL="0" marR="0" rtl="0" algn="l">
              <a:lnSpc>
                <a:spcPct val="100000"/>
              </a:lnSpc>
              <a:spcBef>
                <a:spcPts val="0"/>
              </a:spcBef>
              <a:spcAft>
                <a:spcPts val="0"/>
              </a:spcAft>
              <a:buClr>
                <a:srgbClr val="000000"/>
              </a:buClr>
              <a:buSzPts val="2800"/>
              <a:buFont typeface="Arial"/>
              <a:buNone/>
            </a:pPr>
            <a:r>
              <a:rPr b="1" i="0" lang="ja-JP" sz="2800" u="none" cap="none" strike="noStrike">
                <a:solidFill>
                  <a:schemeClr val="accent4"/>
                </a:solidFill>
                <a:latin typeface="BIZ UDPGothic"/>
                <a:ea typeface="BIZ UDPGothic"/>
                <a:cs typeface="BIZ UDPGothic"/>
                <a:sym typeface="BIZ UDPGothic"/>
              </a:rPr>
              <a:t>マジセミのハウスリスト</a:t>
            </a:r>
            <a:endParaRPr b="0" i="0" sz="1400" u="none" cap="none" strike="noStrike">
              <a:solidFill>
                <a:srgbClr val="000000"/>
              </a:solidFill>
              <a:latin typeface="Arial"/>
              <a:ea typeface="Arial"/>
              <a:cs typeface="Arial"/>
              <a:sym typeface="Arial"/>
            </a:endParaRPr>
          </a:p>
        </p:txBody>
      </p:sp>
      <p:sp>
        <p:nvSpPr>
          <p:cNvPr id="367" name="Google Shape;367;p14"/>
          <p:cNvSpPr txBox="1"/>
          <p:nvPr/>
        </p:nvSpPr>
        <p:spPr>
          <a:xfrm>
            <a:off x="8961472" y="3283422"/>
            <a:ext cx="3114131" cy="52322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800"/>
              <a:buFont typeface="Arial"/>
              <a:buNone/>
            </a:pPr>
            <a:r>
              <a:rPr b="1" i="0" lang="ja-JP" sz="2800" u="none" cap="none" strike="noStrike">
                <a:solidFill>
                  <a:schemeClr val="accent4"/>
                </a:solidFill>
                <a:latin typeface="BIZ UDPGothic"/>
                <a:ea typeface="BIZ UDPGothic"/>
                <a:cs typeface="BIZ UDPGothic"/>
                <a:sym typeface="BIZ UDPGothic"/>
              </a:rPr>
              <a:t>ハウスリスト内訳</a:t>
            </a:r>
            <a:endParaRPr b="0" i="0" sz="1400" u="none" cap="none" strike="noStrike">
              <a:solidFill>
                <a:srgbClr val="000000"/>
              </a:solidFill>
              <a:latin typeface="BIZ UDPGothic"/>
              <a:ea typeface="BIZ UDPGothic"/>
              <a:cs typeface="BIZ UDPGothic"/>
              <a:sym typeface="BIZ UDPGothic"/>
            </a:endParaRPr>
          </a:p>
        </p:txBody>
      </p:sp>
      <p:sp>
        <p:nvSpPr>
          <p:cNvPr id="368" name="Google Shape;368;p14"/>
          <p:cNvSpPr/>
          <p:nvPr/>
        </p:nvSpPr>
        <p:spPr>
          <a:xfrm>
            <a:off x="12028601" y="-536"/>
            <a:ext cx="163399" cy="800325"/>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id="369" name="Google Shape;369;p14"/>
          <p:cNvPicPr preferRelativeResize="0"/>
          <p:nvPr/>
        </p:nvPicPr>
        <p:blipFill rotWithShape="1">
          <a:blip r:embed="rId3">
            <a:alphaModFix/>
          </a:blip>
          <a:srcRect b="0" l="0" r="0" t="0"/>
          <a:stretch/>
        </p:blipFill>
        <p:spPr>
          <a:xfrm>
            <a:off x="3985819" y="40700"/>
            <a:ext cx="7984981" cy="6817299"/>
          </a:xfrm>
          <a:prstGeom prst="rect">
            <a:avLst/>
          </a:prstGeom>
          <a:noFill/>
          <a:ln>
            <a:noFill/>
          </a:ln>
        </p:spPr>
      </p:pic>
      <p:sp>
        <p:nvSpPr>
          <p:cNvPr id="370" name="Google Shape;370;p14"/>
          <p:cNvSpPr/>
          <p:nvPr/>
        </p:nvSpPr>
        <p:spPr>
          <a:xfrm>
            <a:off x="9439100" y="4598106"/>
            <a:ext cx="1173300" cy="11733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ja-JP" sz="1800" u="none" cap="none" strike="noStrike">
                <a:solidFill>
                  <a:schemeClr val="accent4"/>
                </a:solidFill>
                <a:latin typeface="BIZ UDPGothic"/>
                <a:ea typeface="BIZ UDPGothic"/>
                <a:cs typeface="BIZ UDPGothic"/>
                <a:sym typeface="BIZ UDPGothic"/>
              </a:rPr>
              <a:t>役 職</a:t>
            </a:r>
            <a:endParaRPr b="1" i="0" sz="1800" u="none" cap="none" strike="noStrike">
              <a:solidFill>
                <a:schemeClr val="accent4"/>
              </a:solidFill>
              <a:latin typeface="BIZ UDPGothic"/>
              <a:ea typeface="BIZ UDPGothic"/>
              <a:cs typeface="BIZ UDPGothic"/>
              <a:sym typeface="BIZ UDPGothic"/>
            </a:endParaRPr>
          </a:p>
        </p:txBody>
      </p:sp>
      <p:sp>
        <p:nvSpPr>
          <p:cNvPr id="371" name="Google Shape;371;p14"/>
          <p:cNvSpPr/>
          <p:nvPr/>
        </p:nvSpPr>
        <p:spPr>
          <a:xfrm>
            <a:off x="9439084" y="1217247"/>
            <a:ext cx="1173300" cy="11733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ja-JP" sz="1800" u="none" cap="none" strike="noStrike">
                <a:solidFill>
                  <a:schemeClr val="accent4"/>
                </a:solidFill>
                <a:latin typeface="BIZ UDPGothic"/>
                <a:ea typeface="BIZ UDPGothic"/>
                <a:cs typeface="BIZ UDPGothic"/>
                <a:sym typeface="BIZ UDPGothic"/>
              </a:rPr>
              <a:t>企業</a:t>
            </a:r>
            <a:endParaRPr b="1" i="0" sz="1800" u="none" cap="none" strike="noStrike">
              <a:solidFill>
                <a:schemeClr val="accent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800"/>
              <a:buFont typeface="Arial"/>
              <a:buNone/>
            </a:pPr>
            <a:r>
              <a:rPr b="1" i="0" lang="ja-JP" sz="1800" u="none" cap="none" strike="noStrike">
                <a:solidFill>
                  <a:schemeClr val="accent4"/>
                </a:solidFill>
                <a:latin typeface="BIZ UDPGothic"/>
                <a:ea typeface="BIZ UDPGothic"/>
                <a:cs typeface="BIZ UDPGothic"/>
                <a:sym typeface="BIZ UDPGothic"/>
              </a:rPr>
              <a:t>規模</a:t>
            </a:r>
            <a:endParaRPr b="1" i="0" sz="1800" u="none" cap="none" strike="noStrike">
              <a:solidFill>
                <a:schemeClr val="accent4"/>
              </a:solidFill>
              <a:latin typeface="BIZ UDPGothic"/>
              <a:ea typeface="BIZ UDPGothic"/>
              <a:cs typeface="BIZ UDPGothic"/>
              <a:sym typeface="BIZ UDPGothic"/>
            </a:endParaRPr>
          </a:p>
        </p:txBody>
      </p:sp>
      <p:sp>
        <p:nvSpPr>
          <p:cNvPr id="372" name="Google Shape;372;p14"/>
          <p:cNvSpPr txBox="1"/>
          <p:nvPr/>
        </p:nvSpPr>
        <p:spPr>
          <a:xfrm>
            <a:off x="10428204" y="170738"/>
            <a:ext cx="1542600" cy="471900"/>
          </a:xfrm>
          <a:prstGeom prst="rect">
            <a:avLst/>
          </a:prstGeom>
          <a:noFill/>
          <a:ln>
            <a:noFill/>
          </a:ln>
        </p:spPr>
        <p:txBody>
          <a:bodyPr anchorCtr="0" anchor="t" bIns="45700" lIns="91425" spcFirstLastPara="1" rIns="91425" wrap="square" tIns="45700">
            <a:spAutoFit/>
          </a:bodyPr>
          <a:lstStyle/>
          <a:p>
            <a:pPr indent="0" lvl="0" marL="0" marR="0" rtl="0" algn="r">
              <a:lnSpc>
                <a:spcPct val="105555"/>
              </a:lnSpc>
              <a:spcBef>
                <a:spcPts val="0"/>
              </a:spcBef>
              <a:spcAft>
                <a:spcPts val="0"/>
              </a:spcAft>
              <a:buClr>
                <a:srgbClr val="000000"/>
              </a:buClr>
              <a:buSzPts val="1800"/>
              <a:buFont typeface="Arial"/>
              <a:buNone/>
            </a:pPr>
            <a:r>
              <a:rPr b="1" i="0" lang="ja-JP" sz="1200" u="none" cap="none" strike="noStrike">
                <a:solidFill>
                  <a:schemeClr val="accent4"/>
                </a:solidFill>
                <a:latin typeface="BIZ UDPGothic"/>
                <a:ea typeface="BIZ UDPGothic"/>
                <a:cs typeface="BIZ UDPGothic"/>
                <a:sym typeface="BIZ UDPGothic"/>
              </a:rPr>
              <a:t>Webinar</a:t>
            </a:r>
            <a:endParaRPr b="0" i="0" sz="1200" u="none" cap="none" strike="noStrike">
              <a:solidFill>
                <a:schemeClr val="accent4"/>
              </a:solidFill>
              <a:latin typeface="BIZ UDPGothic"/>
              <a:ea typeface="BIZ UDPGothic"/>
              <a:cs typeface="BIZ UDPGothic"/>
              <a:sym typeface="BIZ UDPGothic"/>
            </a:endParaRPr>
          </a:p>
          <a:p>
            <a:pPr indent="0" lvl="0" marL="0" marR="0" rtl="0" algn="r">
              <a:lnSpc>
                <a:spcPct val="105555"/>
              </a:lnSpc>
              <a:spcBef>
                <a:spcPts val="0"/>
              </a:spcBef>
              <a:spcAft>
                <a:spcPts val="0"/>
              </a:spcAft>
              <a:buClr>
                <a:srgbClr val="000000"/>
              </a:buClr>
              <a:buSzPts val="1800"/>
              <a:buFont typeface="Arial"/>
              <a:buNone/>
            </a:pPr>
            <a:r>
              <a:rPr b="0" i="0" lang="ja-JP" sz="1200" u="none" cap="none" strike="noStrike">
                <a:solidFill>
                  <a:srgbClr val="163F9B"/>
                </a:solidFill>
                <a:latin typeface="BIZ UDPGothic"/>
                <a:ea typeface="BIZ UDPGothic"/>
                <a:cs typeface="BIZ UDPGothic"/>
                <a:sym typeface="BIZ UDPGothic"/>
              </a:rPr>
              <a:t>as a Service</a:t>
            </a:r>
            <a:endParaRPr b="0" i="0" sz="1200" u="none" cap="none" strike="noStrike">
              <a:solidFill>
                <a:srgbClr val="163F9B"/>
              </a:solidFill>
              <a:latin typeface="BIZ UDPGothic"/>
              <a:ea typeface="BIZ UDPGothic"/>
              <a:cs typeface="BIZ UDPGothic"/>
              <a:sym typeface="BIZ UDPGothic"/>
            </a:endParaRPr>
          </a:p>
        </p:txBody>
      </p:sp>
      <p:sp>
        <p:nvSpPr>
          <p:cNvPr id="373" name="Google Shape;373;p14"/>
          <p:cNvSpPr/>
          <p:nvPr/>
        </p:nvSpPr>
        <p:spPr>
          <a:xfrm>
            <a:off x="474104" y="3762932"/>
            <a:ext cx="4690118" cy="2843629"/>
          </a:xfrm>
          <a:prstGeom prst="roundRect">
            <a:avLst>
              <a:gd fmla="val 0" name="adj"/>
            </a:avLst>
          </a:prstGeom>
          <a:noFill/>
          <a:ln cap="flat" cmpd="sng" w="1270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2" marL="0" marR="0" rtl="0" algn="l">
              <a:lnSpc>
                <a:spcPct val="100000"/>
              </a:lnSpc>
              <a:spcBef>
                <a:spcPts val="0"/>
              </a:spcBef>
              <a:spcAft>
                <a:spcPts val="0"/>
              </a:spcAft>
              <a:buClr>
                <a:srgbClr val="000000"/>
              </a:buClr>
              <a:buSzPts val="1600"/>
              <a:buFont typeface="Arial"/>
              <a:buNone/>
            </a:pPr>
            <a:r>
              <a:rPr b="0" i="0" lang="ja-JP" sz="1400" u="none" cap="none" strike="noStrike">
                <a:solidFill>
                  <a:schemeClr val="accent4"/>
                </a:solidFill>
                <a:latin typeface="BIZ UDPGothic"/>
                <a:ea typeface="BIZ UDPGothic"/>
                <a:cs typeface="BIZ UDPGothic"/>
                <a:sym typeface="BIZ UDPGothic"/>
              </a:rPr>
              <a:t>マジセミでは、より貴社の商品・サービスにマッチした方にウェビナーにご参加いただくために、メール等で集客をする際に、属性指定（セグメント）をする方式ではなく、</a:t>
            </a:r>
            <a:endParaRPr b="0" i="0" sz="1400" u="none" cap="none" strike="noStrike">
              <a:solidFill>
                <a:schemeClr val="accent4"/>
              </a:solidFill>
              <a:latin typeface="BIZ UDPGothic"/>
              <a:ea typeface="BIZ UDPGothic"/>
              <a:cs typeface="BIZ UDPGothic"/>
              <a:sym typeface="BIZ UDPGothic"/>
            </a:endParaRPr>
          </a:p>
          <a:p>
            <a:pPr indent="0" lvl="2" marL="0" marR="0" rtl="0" algn="l">
              <a:lnSpc>
                <a:spcPct val="100000"/>
              </a:lnSpc>
              <a:spcBef>
                <a:spcPts val="0"/>
              </a:spcBef>
              <a:spcAft>
                <a:spcPts val="0"/>
              </a:spcAft>
              <a:buClr>
                <a:srgbClr val="000000"/>
              </a:buClr>
              <a:buSzPts val="1600"/>
              <a:buFont typeface="Arial"/>
              <a:buNone/>
            </a:pPr>
            <a:r>
              <a:t/>
            </a:r>
            <a:endParaRPr b="0" i="0" sz="800" u="none" cap="none" strike="noStrike">
              <a:solidFill>
                <a:schemeClr val="accent4"/>
              </a:solidFill>
              <a:latin typeface="BIZ UDPGothic"/>
              <a:ea typeface="BIZ UDPGothic"/>
              <a:cs typeface="BIZ UDPGothic"/>
              <a:sym typeface="BIZ UDPGothic"/>
            </a:endParaRPr>
          </a:p>
          <a:p>
            <a:pPr indent="0" lvl="2" marL="0" marR="0" rtl="0" algn="l">
              <a:lnSpc>
                <a:spcPct val="100000"/>
              </a:lnSpc>
              <a:spcBef>
                <a:spcPts val="0"/>
              </a:spcBef>
              <a:spcAft>
                <a:spcPts val="0"/>
              </a:spcAft>
              <a:buClr>
                <a:srgbClr val="000000"/>
              </a:buClr>
              <a:buSzPts val="1600"/>
              <a:buFont typeface="Arial"/>
              <a:buNone/>
            </a:pPr>
            <a:r>
              <a:rPr b="1" i="0" lang="ja-JP" sz="1800" u="sng" cap="none" strike="noStrike">
                <a:solidFill>
                  <a:schemeClr val="accent4"/>
                </a:solidFill>
                <a:latin typeface="BIZ UDPGothic"/>
                <a:ea typeface="BIZ UDPGothic"/>
                <a:cs typeface="BIZ UDPGothic"/>
                <a:sym typeface="BIZ UDPGothic"/>
              </a:rPr>
              <a:t>ウェビナーのテーマ設定</a:t>
            </a:r>
            <a:r>
              <a:rPr b="1" i="0" lang="ja-JP" sz="1600" u="sng" cap="none" strike="noStrike">
                <a:solidFill>
                  <a:schemeClr val="accent4"/>
                </a:solidFill>
                <a:latin typeface="BIZ UDPGothic"/>
                <a:ea typeface="BIZ UDPGothic"/>
                <a:cs typeface="BIZ UDPGothic"/>
                <a:sym typeface="BIZ UDPGothic"/>
              </a:rPr>
              <a:t>（タイトル、告知文）</a:t>
            </a:r>
            <a:r>
              <a:rPr b="1" i="0" lang="ja-JP" sz="1800" u="sng" cap="none" strike="noStrike">
                <a:solidFill>
                  <a:schemeClr val="accent4"/>
                </a:solidFill>
                <a:latin typeface="BIZ UDPGothic"/>
                <a:ea typeface="BIZ UDPGothic"/>
                <a:cs typeface="BIZ UDPGothic"/>
                <a:sym typeface="BIZ UDPGothic"/>
              </a:rPr>
              <a:t>を、</a:t>
            </a:r>
            <a:endParaRPr b="1" i="0" sz="1800" u="sng" cap="none" strike="noStrike">
              <a:solidFill>
                <a:schemeClr val="accent4"/>
              </a:solidFill>
              <a:latin typeface="BIZ UDPGothic"/>
              <a:ea typeface="BIZ UDPGothic"/>
              <a:cs typeface="BIZ UDPGothic"/>
              <a:sym typeface="BIZ UDPGothic"/>
            </a:endParaRPr>
          </a:p>
          <a:p>
            <a:pPr indent="0" lvl="2" marL="0" marR="0" rtl="0" algn="l">
              <a:lnSpc>
                <a:spcPct val="100000"/>
              </a:lnSpc>
              <a:spcBef>
                <a:spcPts val="0"/>
              </a:spcBef>
              <a:spcAft>
                <a:spcPts val="0"/>
              </a:spcAft>
              <a:buClr>
                <a:srgbClr val="000000"/>
              </a:buClr>
              <a:buSzPts val="1600"/>
              <a:buFont typeface="Arial"/>
              <a:buNone/>
            </a:pPr>
            <a:r>
              <a:rPr b="1" i="0" lang="ja-JP" sz="1800" u="sng" cap="none" strike="noStrike">
                <a:solidFill>
                  <a:schemeClr val="accent4"/>
                </a:solidFill>
                <a:latin typeface="BIZ UDPGothic"/>
                <a:ea typeface="BIZ UDPGothic"/>
                <a:cs typeface="BIZ UDPGothic"/>
                <a:sym typeface="BIZ UDPGothic"/>
              </a:rPr>
              <a:t>マジセミ側で設計させていただくことで、</a:t>
            </a:r>
            <a:endParaRPr b="1" i="0" sz="1800" u="sng" cap="none" strike="noStrike">
              <a:solidFill>
                <a:schemeClr val="accent4"/>
              </a:solidFill>
              <a:latin typeface="BIZ UDPGothic"/>
              <a:ea typeface="BIZ UDPGothic"/>
              <a:cs typeface="BIZ UDPGothic"/>
              <a:sym typeface="BIZ UDPGothic"/>
            </a:endParaRPr>
          </a:p>
          <a:p>
            <a:pPr indent="0" lvl="2" marL="0" marR="0" rtl="0" algn="l">
              <a:lnSpc>
                <a:spcPct val="100000"/>
              </a:lnSpc>
              <a:spcBef>
                <a:spcPts val="0"/>
              </a:spcBef>
              <a:spcAft>
                <a:spcPts val="0"/>
              </a:spcAft>
              <a:buClr>
                <a:srgbClr val="000000"/>
              </a:buClr>
              <a:buSzPts val="1600"/>
              <a:buFont typeface="Arial"/>
              <a:buNone/>
            </a:pPr>
            <a:r>
              <a:t/>
            </a:r>
            <a:endParaRPr b="1" i="0" sz="800" u="none" cap="none" strike="noStrike">
              <a:solidFill>
                <a:schemeClr val="accent4"/>
              </a:solidFill>
              <a:latin typeface="BIZ UDPGothic"/>
              <a:ea typeface="BIZ UDPGothic"/>
              <a:cs typeface="BIZ UDPGothic"/>
              <a:sym typeface="BIZ UDPGothic"/>
            </a:endParaRPr>
          </a:p>
          <a:p>
            <a:pPr indent="0" lvl="2" marL="0" marR="0" rtl="0" algn="l">
              <a:lnSpc>
                <a:spcPct val="100000"/>
              </a:lnSpc>
              <a:spcBef>
                <a:spcPts val="0"/>
              </a:spcBef>
              <a:spcAft>
                <a:spcPts val="0"/>
              </a:spcAft>
              <a:buClr>
                <a:srgbClr val="000000"/>
              </a:buClr>
              <a:buSzPts val="1600"/>
              <a:buFont typeface="Arial"/>
              <a:buNone/>
            </a:pPr>
            <a:r>
              <a:rPr b="0" i="0" lang="ja-JP" sz="1400" u="none" cap="none" strike="noStrike">
                <a:solidFill>
                  <a:schemeClr val="accent4"/>
                </a:solidFill>
                <a:latin typeface="BIZ UDPGothic"/>
                <a:ea typeface="BIZ UDPGothic"/>
                <a:cs typeface="BIZ UDPGothic"/>
                <a:sym typeface="BIZ UDPGothic"/>
              </a:rPr>
              <a:t>貴社のターゲットの割合を増やす方式を採用しております。</a:t>
            </a:r>
            <a:endParaRPr b="0" i="0" sz="1400" u="none" cap="none" strike="noStrike">
              <a:solidFill>
                <a:schemeClr val="accent4"/>
              </a:solidFill>
              <a:latin typeface="BIZ UDPGothic"/>
              <a:ea typeface="BIZ UDPGothic"/>
              <a:cs typeface="BIZ UDPGothic"/>
              <a:sym typeface="BIZ UDPGothic"/>
            </a:endParaRPr>
          </a:p>
          <a:p>
            <a:pPr indent="0" lvl="2" marL="0" marR="0" rtl="0" algn="l">
              <a:lnSpc>
                <a:spcPct val="100000"/>
              </a:lnSpc>
              <a:spcBef>
                <a:spcPts val="0"/>
              </a:spcBef>
              <a:spcAft>
                <a:spcPts val="0"/>
              </a:spcAft>
              <a:buClr>
                <a:srgbClr val="000000"/>
              </a:buClr>
              <a:buSzPts val="1600"/>
              <a:buFont typeface="Arial"/>
              <a:buNone/>
            </a:pPr>
            <a:r>
              <a:t/>
            </a:r>
            <a:endParaRPr b="0" i="0" sz="800" u="none" cap="none" strike="noStrike">
              <a:solidFill>
                <a:schemeClr val="accent4"/>
              </a:solidFill>
              <a:latin typeface="BIZ UDPGothic"/>
              <a:ea typeface="BIZ UDPGothic"/>
              <a:cs typeface="BIZ UDPGothic"/>
              <a:sym typeface="BIZ UDPGothic"/>
            </a:endParaRPr>
          </a:p>
          <a:p>
            <a:pPr indent="0" lvl="2" marL="0" marR="0" rtl="0" algn="l">
              <a:lnSpc>
                <a:spcPct val="100000"/>
              </a:lnSpc>
              <a:spcBef>
                <a:spcPts val="0"/>
              </a:spcBef>
              <a:spcAft>
                <a:spcPts val="0"/>
              </a:spcAft>
              <a:buClr>
                <a:srgbClr val="000000"/>
              </a:buClr>
              <a:buSzPts val="1600"/>
              <a:buFont typeface="Arial"/>
              <a:buNone/>
            </a:pPr>
            <a:r>
              <a:rPr b="0" i="0" lang="ja-JP" sz="1400" u="none" cap="none" strike="noStrike">
                <a:solidFill>
                  <a:schemeClr val="accent4"/>
                </a:solidFill>
                <a:latin typeface="BIZ UDPGothic"/>
                <a:ea typeface="BIZ UDPGothic"/>
                <a:cs typeface="BIZ UDPGothic"/>
                <a:sym typeface="BIZ UDPGothic"/>
              </a:rPr>
              <a:t>メール配信も全件に送付するのではなく、設定したテーマに関心が高い方を優先して配信しております。</a:t>
            </a:r>
            <a:endParaRPr b="0" i="0" sz="1400" u="none" cap="none" strike="noStrike">
              <a:solidFill>
                <a:srgbClr val="000000"/>
              </a:solidFill>
              <a:latin typeface="BIZ UDPGothic"/>
              <a:ea typeface="BIZ UDPGothic"/>
              <a:cs typeface="BIZ UDPGothic"/>
              <a:sym typeface="BIZ UDPGothic"/>
            </a:endParaRPr>
          </a:p>
        </p:txBody>
      </p:sp>
      <p:sp>
        <p:nvSpPr>
          <p:cNvPr id="374" name="Google Shape;374;p14"/>
          <p:cNvSpPr/>
          <p:nvPr/>
        </p:nvSpPr>
        <p:spPr>
          <a:xfrm>
            <a:off x="605940" y="634741"/>
            <a:ext cx="5610408" cy="1338564"/>
          </a:xfrm>
          <a:prstGeom prst="roundRect">
            <a:avLst>
              <a:gd fmla="val 0" name="adj"/>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700"/>
              <a:buFont typeface="Arial"/>
              <a:buNone/>
            </a:pPr>
            <a:r>
              <a:rPr b="1" i="0" lang="ja-JP" sz="2700" u="none" cap="none" strike="noStrike">
                <a:solidFill>
                  <a:srgbClr val="4F7CE6"/>
                </a:solidFill>
                <a:latin typeface="BIZ UDPGothic"/>
                <a:ea typeface="BIZ UDPGothic"/>
                <a:cs typeface="BIZ UDPGothic"/>
                <a:sym typeface="BIZ UDPGothic"/>
              </a:rPr>
              <a:t>マジセミのリストは、</a:t>
            </a:r>
            <a:endParaRPr b="1" i="0" sz="2700" u="none" cap="none" strike="noStrike">
              <a:solidFill>
                <a:srgbClr val="4F7CE6"/>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700"/>
              <a:buFont typeface="Arial"/>
              <a:buNone/>
            </a:pPr>
            <a:r>
              <a:rPr b="1" i="0" lang="ja-JP" sz="2700" u="none" cap="none" strike="noStrike">
                <a:solidFill>
                  <a:srgbClr val="4F7CE6"/>
                </a:solidFill>
                <a:latin typeface="BIZ UDPGothic"/>
                <a:ea typeface="BIZ UDPGothic"/>
                <a:cs typeface="BIZ UDPGothic"/>
                <a:sym typeface="BIZ UDPGothic"/>
              </a:rPr>
              <a:t>以下の属性にほぼ特化しています。</a:t>
            </a:r>
            <a:endParaRPr b="1" i="0" sz="2700" u="none" cap="none" strike="noStrike">
              <a:solidFill>
                <a:srgbClr val="4F7CE6"/>
              </a:solidFill>
              <a:latin typeface="BIZ UDPGothic"/>
              <a:ea typeface="BIZ UDPGothic"/>
              <a:cs typeface="BIZ UDPGothic"/>
              <a:sym typeface="BIZ UDPGothic"/>
            </a:endParaRPr>
          </a:p>
        </p:txBody>
      </p:sp>
      <p:sp>
        <p:nvSpPr>
          <p:cNvPr id="375" name="Google Shape;375;p14"/>
          <p:cNvSpPr/>
          <p:nvPr/>
        </p:nvSpPr>
        <p:spPr>
          <a:xfrm>
            <a:off x="6337974" y="2755213"/>
            <a:ext cx="1542600" cy="15426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ja-JP" sz="1800" u="none" cap="none" strike="noStrike">
                <a:solidFill>
                  <a:schemeClr val="accent4"/>
                </a:solidFill>
                <a:latin typeface="BIZ UDPGothic"/>
                <a:ea typeface="BIZ UDPGothic"/>
                <a:cs typeface="BIZ UDPGothic"/>
                <a:sym typeface="BIZ UDPGothic"/>
              </a:rPr>
              <a:t>職種</a:t>
            </a:r>
            <a:endParaRPr b="1" i="0" sz="1800" u="none" cap="none" strike="noStrike">
              <a:solidFill>
                <a:schemeClr val="accent4"/>
              </a:solidFill>
              <a:latin typeface="BIZ UDPGothic"/>
              <a:ea typeface="BIZ UDPGothic"/>
              <a:cs typeface="BIZ UDPGothic"/>
              <a:sym typeface="BIZ UDPGothic"/>
            </a:endParaRPr>
          </a:p>
        </p:txBody>
      </p:sp>
      <p:sp>
        <p:nvSpPr>
          <p:cNvPr id="376" name="Google Shape;376;p14"/>
          <p:cNvSpPr/>
          <p:nvPr/>
        </p:nvSpPr>
        <p:spPr>
          <a:xfrm>
            <a:off x="474104" y="935613"/>
            <a:ext cx="115018" cy="756000"/>
          </a:xfrm>
          <a:prstGeom prst="rect">
            <a:avLst/>
          </a:prstGeom>
          <a:solidFill>
            <a:srgbClr val="4F7CE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77" name="Google Shape;377;p14"/>
          <p:cNvSpPr/>
          <p:nvPr/>
        </p:nvSpPr>
        <p:spPr>
          <a:xfrm>
            <a:off x="20417" y="1704044"/>
            <a:ext cx="5127525" cy="1391023"/>
          </a:xfrm>
          <a:prstGeom prst="roundRect">
            <a:avLst>
              <a:gd fmla="val 0" name="adj"/>
            </a:avLst>
          </a:prstGeom>
          <a:noFill/>
          <a:ln>
            <a:noFill/>
          </a:ln>
        </p:spPr>
        <p:txBody>
          <a:bodyPr anchorCtr="0" anchor="ctr" bIns="45700" lIns="91425" spcFirstLastPara="1" rIns="91425" wrap="square" tIns="45700">
            <a:noAutofit/>
          </a:bodyPr>
          <a:lstStyle/>
          <a:p>
            <a:pPr indent="-342900" lvl="0" marL="720000" marR="0" rtl="0" algn="l">
              <a:lnSpc>
                <a:spcPct val="100000"/>
              </a:lnSpc>
              <a:spcBef>
                <a:spcPts val="1200"/>
              </a:spcBef>
              <a:spcAft>
                <a:spcPts val="0"/>
              </a:spcAft>
              <a:buClr>
                <a:schemeClr val="accent4"/>
              </a:buClr>
              <a:buSzPts val="2000"/>
              <a:buFont typeface="BIZ UDPGothic"/>
              <a:buChar char="•"/>
            </a:pPr>
            <a:r>
              <a:rPr b="0" i="0" lang="ja-JP" sz="1800" u="none" cap="none" strike="noStrike">
                <a:solidFill>
                  <a:schemeClr val="accent4"/>
                </a:solidFill>
                <a:latin typeface="BIZ UDPGothic"/>
                <a:ea typeface="BIZ UDPGothic"/>
                <a:cs typeface="BIZ UDPGothic"/>
                <a:sym typeface="BIZ UDPGothic"/>
              </a:rPr>
              <a:t>全業種 × 情報システム部門、DX関連部門</a:t>
            </a:r>
            <a:endParaRPr b="0" i="0" sz="1800" u="none" cap="none" strike="noStrike">
              <a:solidFill>
                <a:schemeClr val="accent4"/>
              </a:solidFill>
              <a:latin typeface="BIZ UDPGothic"/>
              <a:ea typeface="BIZ UDPGothic"/>
              <a:cs typeface="BIZ UDPGothic"/>
              <a:sym typeface="BIZ UDPGothic"/>
            </a:endParaRPr>
          </a:p>
          <a:p>
            <a:pPr indent="-342900" lvl="0" marL="720000" marR="0" rtl="0" algn="l">
              <a:lnSpc>
                <a:spcPct val="100000"/>
              </a:lnSpc>
              <a:spcBef>
                <a:spcPts val="0"/>
              </a:spcBef>
              <a:spcAft>
                <a:spcPts val="0"/>
              </a:spcAft>
              <a:buClr>
                <a:schemeClr val="accent4"/>
              </a:buClr>
              <a:buSzPts val="2000"/>
              <a:buFont typeface="BIZ UDPGothic"/>
              <a:buChar char="•"/>
            </a:pPr>
            <a:r>
              <a:rPr b="0" i="0" lang="ja-JP" sz="1800" u="none" cap="none" strike="noStrike">
                <a:solidFill>
                  <a:schemeClr val="accent4"/>
                </a:solidFill>
                <a:latin typeface="BIZ UDPGothic"/>
                <a:ea typeface="BIZ UDPGothic"/>
                <a:cs typeface="BIZ UDPGothic"/>
                <a:sym typeface="BIZ UDPGothic"/>
              </a:rPr>
              <a:t>全業種 × セキュリティ部門</a:t>
            </a:r>
            <a:endParaRPr b="0" i="0" sz="1800" u="none" cap="none" strike="noStrike">
              <a:solidFill>
                <a:schemeClr val="accent4"/>
              </a:solidFill>
              <a:latin typeface="BIZ UDPGothic"/>
              <a:ea typeface="BIZ UDPGothic"/>
              <a:cs typeface="BIZ UDPGothic"/>
              <a:sym typeface="BIZ UDPGothic"/>
            </a:endParaRPr>
          </a:p>
          <a:p>
            <a:pPr indent="-342900" lvl="0" marL="720000" marR="0" rtl="0" algn="l">
              <a:lnSpc>
                <a:spcPct val="100000"/>
              </a:lnSpc>
              <a:spcBef>
                <a:spcPts val="0"/>
              </a:spcBef>
              <a:spcAft>
                <a:spcPts val="0"/>
              </a:spcAft>
              <a:buClr>
                <a:schemeClr val="accent4"/>
              </a:buClr>
              <a:buSzPts val="2000"/>
              <a:buFont typeface="BIZ UDPGothic"/>
              <a:buChar char="•"/>
            </a:pPr>
            <a:r>
              <a:rPr b="0" i="0" lang="ja-JP" sz="1800" u="none" cap="none" strike="noStrike">
                <a:solidFill>
                  <a:schemeClr val="accent4"/>
                </a:solidFill>
                <a:latin typeface="BIZ UDPGothic"/>
                <a:ea typeface="BIZ UDPGothic"/>
                <a:cs typeface="BIZ UDPGothic"/>
                <a:sym typeface="BIZ UDPGothic"/>
              </a:rPr>
              <a:t>製造業 × 生産・製造部門</a:t>
            </a:r>
            <a:endParaRPr b="0" i="0" sz="1800" u="none" cap="none" strike="noStrike">
              <a:solidFill>
                <a:schemeClr val="accent4"/>
              </a:solidFill>
              <a:latin typeface="BIZ UDPGothic"/>
              <a:ea typeface="BIZ UDPGothic"/>
              <a:cs typeface="BIZ UDPGothic"/>
              <a:sym typeface="BIZ UDPGothic"/>
            </a:endParaRPr>
          </a:p>
          <a:p>
            <a:pPr indent="-342900" lvl="0" marL="720000" marR="0" rtl="0" algn="l">
              <a:lnSpc>
                <a:spcPct val="100000"/>
              </a:lnSpc>
              <a:spcBef>
                <a:spcPts val="0"/>
              </a:spcBef>
              <a:spcAft>
                <a:spcPts val="0"/>
              </a:spcAft>
              <a:buClr>
                <a:schemeClr val="accent4"/>
              </a:buClr>
              <a:buSzPts val="2000"/>
              <a:buFont typeface="BIZ UDPGothic"/>
              <a:buChar char="•"/>
            </a:pPr>
            <a:r>
              <a:rPr b="0" i="0" lang="ja-JP" sz="1800" u="none" cap="none" strike="noStrike">
                <a:solidFill>
                  <a:schemeClr val="accent4"/>
                </a:solidFill>
                <a:latin typeface="BIZ UDPGothic"/>
                <a:ea typeface="BIZ UDPGothic"/>
                <a:cs typeface="BIZ UDPGothic"/>
                <a:sym typeface="BIZ UDPGothic"/>
              </a:rPr>
              <a:t>全業種 × バックオフィス部門</a:t>
            </a:r>
            <a:endParaRPr b="0" i="0" sz="1800" u="none" cap="none" strike="noStrike">
              <a:solidFill>
                <a:schemeClr val="accent4"/>
              </a:solidFill>
              <a:latin typeface="BIZ UDPGothic"/>
              <a:ea typeface="BIZ UDPGothic"/>
              <a:cs typeface="BIZ UDPGothic"/>
              <a:sym typeface="BIZ UDPGothic"/>
            </a:endParaRPr>
          </a:p>
          <a:p>
            <a:pPr indent="-342900" lvl="0" marL="720000" marR="0" rtl="0" algn="l">
              <a:lnSpc>
                <a:spcPct val="100000"/>
              </a:lnSpc>
              <a:spcBef>
                <a:spcPts val="0"/>
              </a:spcBef>
              <a:spcAft>
                <a:spcPts val="0"/>
              </a:spcAft>
              <a:buClr>
                <a:schemeClr val="accent4"/>
              </a:buClr>
              <a:buSzPts val="2000"/>
              <a:buFont typeface="BIZ UDPGothic"/>
              <a:buChar char="•"/>
            </a:pPr>
            <a:r>
              <a:rPr b="0" i="0" lang="ja-JP" sz="1800" u="none" cap="none" strike="noStrike">
                <a:solidFill>
                  <a:schemeClr val="accent4"/>
                </a:solidFill>
                <a:latin typeface="BIZ UDPGothic"/>
                <a:ea typeface="BIZ UDPGothic"/>
                <a:cs typeface="BIZ UDPGothic"/>
                <a:sym typeface="BIZ UDPGothic"/>
              </a:rPr>
              <a:t>IT企業 × 全職種</a:t>
            </a:r>
            <a:endParaRPr b="0" i="0" sz="1800" u="none" cap="none" strike="noStrike">
              <a:solidFill>
                <a:schemeClr val="accent4"/>
              </a:solidFill>
              <a:latin typeface="BIZ UDPGothic"/>
              <a:ea typeface="BIZ UDPGothic"/>
              <a:cs typeface="BIZ UDPGothic"/>
              <a:sym typeface="BIZ UDPGothic"/>
            </a:endParaRPr>
          </a:p>
        </p:txBody>
      </p:sp>
      <p:sp>
        <p:nvSpPr>
          <p:cNvPr id="378" name="Google Shape;378;p14"/>
          <p:cNvSpPr txBox="1"/>
          <p:nvPr/>
        </p:nvSpPr>
        <p:spPr>
          <a:xfrm>
            <a:off x="10407113" y="6452965"/>
            <a:ext cx="1464589"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rPr b="0" i="0" lang="ja-JP" sz="800" u="none" cap="none" strike="noStrike">
                <a:solidFill>
                  <a:srgbClr val="D8D8D8"/>
                </a:solidFill>
                <a:latin typeface="Arial"/>
                <a:ea typeface="Arial"/>
                <a:cs typeface="Arial"/>
                <a:sym typeface="Arial"/>
              </a:rPr>
              <a:t>©2018 MAJISEMI Inc.</a:t>
            </a:r>
            <a:endParaRPr b="0" i="0" sz="800" u="none" cap="none" strike="noStrike">
              <a:solidFill>
                <a:srgbClr val="D8D8D8"/>
              </a:solidFill>
              <a:latin typeface="Arial"/>
              <a:ea typeface="Arial"/>
              <a:cs typeface="Arial"/>
              <a:sym typeface="Arial"/>
            </a:endParaRPr>
          </a:p>
        </p:txBody>
      </p:sp>
      <p:sp>
        <p:nvSpPr>
          <p:cNvPr id="379" name="Google Shape;379;p14"/>
          <p:cNvSpPr txBox="1"/>
          <p:nvPr>
            <p:ph idx="12" type="sldNum"/>
          </p:nvPr>
        </p:nvSpPr>
        <p:spPr>
          <a:xfrm>
            <a:off x="11810447" y="6452966"/>
            <a:ext cx="33127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ja-JP" sz="800">
                <a:solidFill>
                  <a:srgbClr val="D8D8D8"/>
                </a:solidFill>
                <a:latin typeface="Arial"/>
                <a:ea typeface="Arial"/>
                <a:cs typeface="Arial"/>
                <a:sym typeface="Arial"/>
              </a:rPr>
              <a:t>‹#›</a:t>
            </a:fld>
            <a:endParaRPr sz="800">
              <a:solidFill>
                <a:srgbClr val="D8D8D8"/>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cxnSp>
        <p:nvCxnSpPr>
          <p:cNvPr id="385" name="Google Shape;385;p15"/>
          <p:cNvCxnSpPr/>
          <p:nvPr/>
        </p:nvCxnSpPr>
        <p:spPr>
          <a:xfrm>
            <a:off x="5305335" y="4629612"/>
            <a:ext cx="2672319" cy="1055964"/>
          </a:xfrm>
          <a:prstGeom prst="straightConnector1">
            <a:avLst/>
          </a:prstGeom>
          <a:noFill/>
          <a:ln cap="flat" cmpd="sng" w="25400">
            <a:solidFill>
              <a:srgbClr val="A5A5A5"/>
            </a:solidFill>
            <a:prstDash val="dot"/>
            <a:miter lim="800000"/>
            <a:headEnd len="sm" w="sm" type="none"/>
            <a:tailEnd len="med" w="med" type="triangle"/>
          </a:ln>
        </p:spPr>
      </p:cxnSp>
      <p:sp>
        <p:nvSpPr>
          <p:cNvPr id="386" name="Google Shape;386;p15"/>
          <p:cNvSpPr/>
          <p:nvPr/>
        </p:nvSpPr>
        <p:spPr>
          <a:xfrm>
            <a:off x="350875" y="1618778"/>
            <a:ext cx="3717600" cy="586551"/>
          </a:xfrm>
          <a:prstGeom prst="chevron">
            <a:avLst>
              <a:gd fmla="val 46135" name="adj"/>
            </a:avLst>
          </a:prstGeom>
          <a:gradFill>
            <a:gsLst>
              <a:gs pos="0">
                <a:srgbClr val="C3D2F7"/>
              </a:gs>
              <a:gs pos="100000">
                <a:srgbClr val="88A8EF"/>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387" name="Google Shape;387;p15"/>
          <p:cNvSpPr/>
          <p:nvPr/>
        </p:nvSpPr>
        <p:spPr>
          <a:xfrm>
            <a:off x="3853475" y="1618778"/>
            <a:ext cx="5230650" cy="586551"/>
          </a:xfrm>
          <a:prstGeom prst="chevron">
            <a:avLst>
              <a:gd fmla="val 46135" name="adj"/>
            </a:avLst>
          </a:prstGeom>
          <a:gradFill>
            <a:gsLst>
              <a:gs pos="0">
                <a:srgbClr val="88A8EF"/>
              </a:gs>
              <a:gs pos="100000">
                <a:srgbClr val="4F7CE6"/>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388" name="Google Shape;388;p15"/>
          <p:cNvSpPr/>
          <p:nvPr/>
        </p:nvSpPr>
        <p:spPr>
          <a:xfrm>
            <a:off x="8857193" y="1618793"/>
            <a:ext cx="2920651" cy="586521"/>
          </a:xfrm>
          <a:prstGeom prst="chevron">
            <a:avLst>
              <a:gd fmla="val 46135" name="adj"/>
            </a:avLst>
          </a:prstGeom>
          <a:gradFill>
            <a:gsLst>
              <a:gs pos="0">
                <a:srgbClr val="4F7CE6"/>
              </a:gs>
              <a:gs pos="100000">
                <a:srgbClr val="102F74"/>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cxnSp>
        <p:nvCxnSpPr>
          <p:cNvPr id="389" name="Google Shape;389;p15"/>
          <p:cNvCxnSpPr/>
          <p:nvPr/>
        </p:nvCxnSpPr>
        <p:spPr>
          <a:xfrm flipH="1" rot="10800000">
            <a:off x="2108140" y="3690406"/>
            <a:ext cx="908396" cy="4795"/>
          </a:xfrm>
          <a:prstGeom prst="straightConnector1">
            <a:avLst/>
          </a:prstGeom>
          <a:noFill/>
          <a:ln cap="flat" cmpd="sng" w="25400">
            <a:solidFill>
              <a:schemeClr val="accent4"/>
            </a:solidFill>
            <a:prstDash val="dot"/>
            <a:miter lim="800000"/>
            <a:headEnd len="sm" w="sm" type="none"/>
            <a:tailEnd len="sm" w="sm" type="none"/>
          </a:ln>
        </p:spPr>
      </p:cxnSp>
      <p:sp>
        <p:nvSpPr>
          <p:cNvPr id="390" name="Google Shape;390;p15"/>
          <p:cNvSpPr txBox="1"/>
          <p:nvPr/>
        </p:nvSpPr>
        <p:spPr>
          <a:xfrm>
            <a:off x="1200082" y="1681221"/>
            <a:ext cx="1841195" cy="46166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Arial"/>
              <a:buNone/>
            </a:pPr>
            <a:r>
              <a:rPr b="1" i="0" lang="ja-JP" sz="2400" u="none" cap="none" strike="noStrike">
                <a:solidFill>
                  <a:schemeClr val="lt1"/>
                </a:solidFill>
                <a:latin typeface="BIZ UDPGothic"/>
                <a:ea typeface="BIZ UDPGothic"/>
                <a:cs typeface="BIZ UDPGothic"/>
                <a:sym typeface="BIZ UDPGothic"/>
              </a:rPr>
              <a:t>リード獲得</a:t>
            </a:r>
            <a:endParaRPr b="0" i="0" sz="1400" u="none" cap="none" strike="noStrike">
              <a:solidFill>
                <a:srgbClr val="000000"/>
              </a:solidFill>
              <a:latin typeface="BIZ UDPGothic"/>
              <a:ea typeface="BIZ UDPGothic"/>
              <a:cs typeface="BIZ UDPGothic"/>
              <a:sym typeface="BIZ UDPGothic"/>
            </a:endParaRPr>
          </a:p>
        </p:txBody>
      </p:sp>
      <p:cxnSp>
        <p:nvCxnSpPr>
          <p:cNvPr id="391" name="Google Shape;391;p15"/>
          <p:cNvCxnSpPr/>
          <p:nvPr/>
        </p:nvCxnSpPr>
        <p:spPr>
          <a:xfrm>
            <a:off x="8525767" y="2845056"/>
            <a:ext cx="810703" cy="0"/>
          </a:xfrm>
          <a:prstGeom prst="straightConnector1">
            <a:avLst/>
          </a:prstGeom>
          <a:noFill/>
          <a:ln cap="flat" cmpd="sng" w="25400">
            <a:solidFill>
              <a:schemeClr val="accent4"/>
            </a:solidFill>
            <a:prstDash val="dot"/>
            <a:miter lim="800000"/>
            <a:headEnd len="sm" w="sm" type="none"/>
            <a:tailEnd len="med" w="med" type="triangle"/>
          </a:ln>
        </p:spPr>
      </p:cxnSp>
      <p:sp>
        <p:nvSpPr>
          <p:cNvPr id="392" name="Google Shape;392;p15"/>
          <p:cNvSpPr txBox="1"/>
          <p:nvPr/>
        </p:nvSpPr>
        <p:spPr>
          <a:xfrm>
            <a:off x="4744883" y="1681221"/>
            <a:ext cx="3232771" cy="46166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Arial"/>
              <a:buNone/>
            </a:pPr>
            <a:r>
              <a:rPr b="1" i="0" lang="ja-JP" sz="2400" u="none" cap="none" strike="noStrike">
                <a:solidFill>
                  <a:schemeClr val="lt1"/>
                </a:solidFill>
                <a:latin typeface="BIZ UDPGothic"/>
                <a:ea typeface="BIZ UDPGothic"/>
                <a:cs typeface="BIZ UDPGothic"/>
                <a:sym typeface="BIZ UDPGothic"/>
              </a:rPr>
              <a:t>ナーチャリング・商談</a:t>
            </a:r>
            <a:endParaRPr b="0" i="0" sz="1400" u="none" cap="none" strike="noStrike">
              <a:solidFill>
                <a:srgbClr val="000000"/>
              </a:solidFill>
              <a:latin typeface="BIZ UDPGothic"/>
              <a:ea typeface="BIZ UDPGothic"/>
              <a:cs typeface="BIZ UDPGothic"/>
              <a:sym typeface="BIZ UDPGothic"/>
            </a:endParaRPr>
          </a:p>
        </p:txBody>
      </p:sp>
      <p:sp>
        <p:nvSpPr>
          <p:cNvPr id="393" name="Google Shape;393;p15"/>
          <p:cNvSpPr txBox="1"/>
          <p:nvPr/>
        </p:nvSpPr>
        <p:spPr>
          <a:xfrm>
            <a:off x="9396921" y="1681221"/>
            <a:ext cx="1841195" cy="461665"/>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Arial"/>
              <a:buNone/>
            </a:pPr>
            <a:r>
              <a:rPr b="1" i="0" lang="ja-JP" sz="2400" u="none" cap="none" strike="noStrike">
                <a:solidFill>
                  <a:schemeClr val="lt1"/>
                </a:solidFill>
                <a:latin typeface="BIZ UDPGothic"/>
                <a:ea typeface="BIZ UDPGothic"/>
                <a:cs typeface="BIZ UDPGothic"/>
                <a:sym typeface="BIZ UDPGothic"/>
              </a:rPr>
              <a:t>契 約</a:t>
            </a:r>
            <a:endParaRPr b="0" i="0" sz="1400" u="none" cap="none" strike="noStrike">
              <a:solidFill>
                <a:srgbClr val="000000"/>
              </a:solidFill>
              <a:latin typeface="BIZ UDPGothic"/>
              <a:ea typeface="BIZ UDPGothic"/>
              <a:cs typeface="BIZ UDPGothic"/>
              <a:sym typeface="BIZ UDPGothic"/>
            </a:endParaRPr>
          </a:p>
        </p:txBody>
      </p:sp>
      <p:sp>
        <p:nvSpPr>
          <p:cNvPr id="394" name="Google Shape;394;p15"/>
          <p:cNvSpPr txBox="1"/>
          <p:nvPr/>
        </p:nvSpPr>
        <p:spPr>
          <a:xfrm>
            <a:off x="8157764" y="6503249"/>
            <a:ext cx="1984578" cy="246221"/>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000"/>
              <a:buFont typeface="Arial"/>
              <a:buNone/>
            </a:pPr>
            <a:r>
              <a:rPr b="0" i="0" lang="ja-JP" sz="1000" u="none" cap="none" strike="noStrike">
                <a:solidFill>
                  <a:schemeClr val="accent4"/>
                </a:solidFill>
                <a:latin typeface="Arial"/>
                <a:ea typeface="Arial"/>
                <a:cs typeface="Arial"/>
                <a:sym typeface="Arial"/>
              </a:rPr>
              <a:t>（SiriusDecision社調査）</a:t>
            </a:r>
            <a:endParaRPr b="0" i="0" sz="1400" u="none" cap="none" strike="noStrike">
              <a:solidFill>
                <a:srgbClr val="000000"/>
              </a:solidFill>
              <a:latin typeface="Arial"/>
              <a:ea typeface="Arial"/>
              <a:cs typeface="Arial"/>
              <a:sym typeface="Arial"/>
            </a:endParaRPr>
          </a:p>
        </p:txBody>
      </p:sp>
      <p:cxnSp>
        <p:nvCxnSpPr>
          <p:cNvPr id="395" name="Google Shape;395;p15"/>
          <p:cNvCxnSpPr/>
          <p:nvPr/>
        </p:nvCxnSpPr>
        <p:spPr>
          <a:xfrm>
            <a:off x="6350" y="799793"/>
            <a:ext cx="12185650" cy="0"/>
          </a:xfrm>
          <a:prstGeom prst="straightConnector1">
            <a:avLst/>
          </a:prstGeom>
          <a:noFill/>
          <a:ln cap="flat" cmpd="sng" w="9525">
            <a:solidFill>
              <a:srgbClr val="163F9B"/>
            </a:solidFill>
            <a:prstDash val="solid"/>
            <a:miter lim="800000"/>
            <a:headEnd len="sm" w="sm" type="none"/>
            <a:tailEnd len="sm" w="sm" type="none"/>
          </a:ln>
        </p:spPr>
      </p:cxnSp>
      <p:sp>
        <p:nvSpPr>
          <p:cNvPr id="396" name="Google Shape;396;p15"/>
          <p:cNvSpPr/>
          <p:nvPr/>
        </p:nvSpPr>
        <p:spPr>
          <a:xfrm>
            <a:off x="12028601" y="-536"/>
            <a:ext cx="163399" cy="800325"/>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cxnSp>
        <p:nvCxnSpPr>
          <p:cNvPr id="397" name="Google Shape;397;p15"/>
          <p:cNvCxnSpPr/>
          <p:nvPr/>
        </p:nvCxnSpPr>
        <p:spPr>
          <a:xfrm>
            <a:off x="5305335" y="4526271"/>
            <a:ext cx="4028293" cy="0"/>
          </a:xfrm>
          <a:prstGeom prst="straightConnector1">
            <a:avLst/>
          </a:prstGeom>
          <a:noFill/>
          <a:ln cap="flat" cmpd="sng" w="25400">
            <a:solidFill>
              <a:schemeClr val="accent4"/>
            </a:solidFill>
            <a:prstDash val="dot"/>
            <a:miter lim="800000"/>
            <a:headEnd len="sm" w="sm" type="none"/>
            <a:tailEnd len="med" w="med" type="triangle"/>
          </a:ln>
        </p:spPr>
      </p:cxnSp>
      <p:cxnSp>
        <p:nvCxnSpPr>
          <p:cNvPr id="398" name="Google Shape;398;p15"/>
          <p:cNvCxnSpPr/>
          <p:nvPr/>
        </p:nvCxnSpPr>
        <p:spPr>
          <a:xfrm rot="10800000">
            <a:off x="3020432" y="2868369"/>
            <a:ext cx="0" cy="1640385"/>
          </a:xfrm>
          <a:prstGeom prst="straightConnector1">
            <a:avLst/>
          </a:prstGeom>
          <a:noFill/>
          <a:ln cap="flat" cmpd="sng" w="25400">
            <a:solidFill>
              <a:schemeClr val="accent4"/>
            </a:solidFill>
            <a:prstDash val="dot"/>
            <a:miter lim="800000"/>
            <a:headEnd len="sm" w="sm" type="none"/>
            <a:tailEnd len="sm" w="sm" type="none"/>
          </a:ln>
        </p:spPr>
      </p:cxnSp>
      <p:cxnSp>
        <p:nvCxnSpPr>
          <p:cNvPr id="399" name="Google Shape;399;p15"/>
          <p:cNvCxnSpPr/>
          <p:nvPr/>
        </p:nvCxnSpPr>
        <p:spPr>
          <a:xfrm flipH="1" rot="10800000">
            <a:off x="3016536" y="2853329"/>
            <a:ext cx="3827724" cy="16814"/>
          </a:xfrm>
          <a:prstGeom prst="straightConnector1">
            <a:avLst/>
          </a:prstGeom>
          <a:noFill/>
          <a:ln cap="flat" cmpd="sng" w="25400">
            <a:solidFill>
              <a:schemeClr val="accent4"/>
            </a:solidFill>
            <a:prstDash val="dot"/>
            <a:miter lim="800000"/>
            <a:headEnd len="sm" w="sm" type="none"/>
            <a:tailEnd len="med" w="med" type="triangle"/>
          </a:ln>
        </p:spPr>
      </p:cxnSp>
      <p:cxnSp>
        <p:nvCxnSpPr>
          <p:cNvPr id="400" name="Google Shape;400;p15"/>
          <p:cNvCxnSpPr/>
          <p:nvPr/>
        </p:nvCxnSpPr>
        <p:spPr>
          <a:xfrm>
            <a:off x="3020432" y="4508754"/>
            <a:ext cx="1177819" cy="0"/>
          </a:xfrm>
          <a:prstGeom prst="straightConnector1">
            <a:avLst/>
          </a:prstGeom>
          <a:noFill/>
          <a:ln cap="flat" cmpd="sng" w="25400">
            <a:solidFill>
              <a:schemeClr val="accent4"/>
            </a:solidFill>
            <a:prstDash val="dot"/>
            <a:miter lim="800000"/>
            <a:headEnd len="sm" w="sm" type="none"/>
            <a:tailEnd len="med" w="med" type="triangle"/>
          </a:ln>
        </p:spPr>
      </p:cxnSp>
      <p:grpSp>
        <p:nvGrpSpPr>
          <p:cNvPr id="401" name="Google Shape;401;p15"/>
          <p:cNvGrpSpPr/>
          <p:nvPr/>
        </p:nvGrpSpPr>
        <p:grpSpPr>
          <a:xfrm>
            <a:off x="3355678" y="3472232"/>
            <a:ext cx="1949657" cy="1487342"/>
            <a:chOff x="3768071" y="3448601"/>
            <a:chExt cx="1949657" cy="1487342"/>
          </a:xfrm>
        </p:grpSpPr>
        <p:sp>
          <p:nvSpPr>
            <p:cNvPr id="402" name="Google Shape;402;p15"/>
            <p:cNvSpPr/>
            <p:nvPr/>
          </p:nvSpPr>
          <p:spPr>
            <a:xfrm>
              <a:off x="3768071" y="3448601"/>
              <a:ext cx="1949657" cy="1487342"/>
            </a:xfrm>
            <a:prstGeom prst="roundRect">
              <a:avLst>
                <a:gd fmla="val 11498" name="adj"/>
              </a:avLst>
            </a:prstGeom>
            <a:solidFill>
              <a:schemeClr val="accent4"/>
            </a:solidFill>
            <a:ln cap="flat" cmpd="sng" w="508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403" name="Google Shape;403;p15"/>
            <p:cNvSpPr txBox="1"/>
            <p:nvPr/>
          </p:nvSpPr>
          <p:spPr>
            <a:xfrm>
              <a:off x="3936208" y="4122282"/>
              <a:ext cx="1613383"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ja-JP" sz="1600" u="none" cap="none" strike="noStrike">
                  <a:solidFill>
                    <a:schemeClr val="lt1"/>
                  </a:solidFill>
                  <a:latin typeface="BIZ UDPGothic"/>
                  <a:ea typeface="BIZ UDPGothic"/>
                  <a:cs typeface="BIZ UDPGothic"/>
                  <a:sym typeface="BIZ UDPGothic"/>
                </a:rPr>
                <a:t>コールドリード</a:t>
              </a:r>
              <a:endParaRPr b="1" i="0" sz="1600" u="none" cap="none" strike="noStrike">
                <a:solidFill>
                  <a:schemeClr val="lt1"/>
                </a:solidFill>
                <a:latin typeface="BIZ UDPGothic"/>
                <a:ea typeface="BIZ UDPGothic"/>
                <a:cs typeface="BIZ UDPGothic"/>
                <a:sym typeface="BIZ UDPGothic"/>
              </a:endParaRPr>
            </a:p>
          </p:txBody>
        </p:sp>
        <p:sp>
          <p:nvSpPr>
            <p:cNvPr id="404" name="Google Shape;404;p15"/>
            <p:cNvSpPr txBox="1"/>
            <p:nvPr/>
          </p:nvSpPr>
          <p:spPr>
            <a:xfrm>
              <a:off x="4166159" y="4357745"/>
              <a:ext cx="1153481" cy="52322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800"/>
                <a:buFont typeface="Arial"/>
                <a:buNone/>
              </a:pPr>
              <a:r>
                <a:rPr b="0" i="0" lang="ja-JP" sz="2800" u="none" cap="none" strike="noStrike">
                  <a:solidFill>
                    <a:schemeClr val="lt1"/>
                  </a:solidFill>
                  <a:latin typeface="BIZ UDPGothic"/>
                  <a:ea typeface="BIZ UDPGothic"/>
                  <a:cs typeface="BIZ UDPGothic"/>
                  <a:sym typeface="BIZ UDPGothic"/>
                </a:rPr>
                <a:t>27</a:t>
              </a:r>
              <a:r>
                <a:rPr b="0" i="0" lang="ja-JP" sz="1600" u="none" cap="none" strike="noStrike">
                  <a:solidFill>
                    <a:schemeClr val="lt1"/>
                  </a:solidFill>
                  <a:latin typeface="BIZ UDPGothic"/>
                  <a:ea typeface="BIZ UDPGothic"/>
                  <a:cs typeface="BIZ UDPGothic"/>
                  <a:sym typeface="BIZ UDPGothic"/>
                </a:rPr>
                <a:t>名</a:t>
              </a:r>
              <a:endParaRPr b="0" i="0" sz="1400" u="none" cap="none" strike="noStrike">
                <a:solidFill>
                  <a:srgbClr val="000000"/>
                </a:solidFill>
                <a:latin typeface="BIZ UDPGothic"/>
                <a:ea typeface="BIZ UDPGothic"/>
                <a:cs typeface="BIZ UDPGothic"/>
                <a:sym typeface="BIZ UDPGothic"/>
              </a:endParaRPr>
            </a:p>
          </p:txBody>
        </p:sp>
      </p:grpSp>
      <p:grpSp>
        <p:nvGrpSpPr>
          <p:cNvPr id="405" name="Google Shape;405;p15"/>
          <p:cNvGrpSpPr/>
          <p:nvPr/>
        </p:nvGrpSpPr>
        <p:grpSpPr>
          <a:xfrm>
            <a:off x="8066612" y="5336367"/>
            <a:ext cx="3404265" cy="1166300"/>
            <a:chOff x="7960282" y="5146366"/>
            <a:chExt cx="3404265" cy="1166300"/>
          </a:xfrm>
        </p:grpSpPr>
        <p:sp>
          <p:nvSpPr>
            <p:cNvPr id="406" name="Google Shape;406;p15"/>
            <p:cNvSpPr/>
            <p:nvPr/>
          </p:nvSpPr>
          <p:spPr>
            <a:xfrm>
              <a:off x="7960282" y="5146366"/>
              <a:ext cx="3404265" cy="1166300"/>
            </a:xfrm>
            <a:prstGeom prst="roundRect">
              <a:avLst>
                <a:gd fmla="val 11912" name="adj"/>
              </a:avLst>
            </a:prstGeom>
            <a:solidFill>
              <a:srgbClr val="102F74"/>
            </a:solid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600"/>
                <a:buFont typeface="Arial"/>
                <a:buNone/>
              </a:pPr>
              <a:r>
                <a:t/>
              </a:r>
              <a:endParaRPr b="0" i="0" sz="1600" u="none" cap="none" strike="noStrike">
                <a:solidFill>
                  <a:srgbClr val="F2F2F2"/>
                </a:solidFill>
                <a:latin typeface="Arial"/>
                <a:ea typeface="Arial"/>
                <a:cs typeface="Arial"/>
                <a:sym typeface="Arial"/>
              </a:endParaRPr>
            </a:p>
            <a:p>
              <a:pPr indent="0" lvl="0" marL="0" marR="0" rtl="0" algn="r">
                <a:lnSpc>
                  <a:spcPct val="100000"/>
                </a:lnSpc>
                <a:spcBef>
                  <a:spcPts val="0"/>
                </a:spcBef>
                <a:spcAft>
                  <a:spcPts val="0"/>
                </a:spcAft>
                <a:buClr>
                  <a:srgbClr val="000000"/>
                </a:buClr>
                <a:buSzPts val="1600"/>
                <a:buFont typeface="Arial"/>
                <a:buNone/>
              </a:pPr>
              <a:r>
                <a:t/>
              </a:r>
              <a:endParaRPr b="0" i="0" sz="1600" u="none" cap="none" strike="noStrike">
                <a:solidFill>
                  <a:srgbClr val="F2F2F2"/>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rgbClr val="F2F2F2"/>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rgbClr val="F2F2F2"/>
                </a:solidFill>
                <a:latin typeface="Arial"/>
                <a:ea typeface="Arial"/>
                <a:cs typeface="Arial"/>
                <a:sym typeface="Arial"/>
              </a:endParaRPr>
            </a:p>
          </p:txBody>
        </p:sp>
        <p:pic>
          <p:nvPicPr>
            <p:cNvPr descr="図形&#10;&#10;低い精度で自動的に生成された説明" id="407" name="Google Shape;407;p15"/>
            <p:cNvPicPr preferRelativeResize="0"/>
            <p:nvPr/>
          </p:nvPicPr>
          <p:blipFill rotWithShape="1">
            <a:blip r:embed="rId3">
              <a:alphaModFix/>
            </a:blip>
            <a:srcRect b="0" l="0" r="0" t="0"/>
            <a:stretch/>
          </p:blipFill>
          <p:spPr>
            <a:xfrm>
              <a:off x="8332394" y="5684691"/>
              <a:ext cx="544595" cy="485313"/>
            </a:xfrm>
            <a:prstGeom prst="rect">
              <a:avLst/>
            </a:prstGeom>
            <a:noFill/>
            <a:ln>
              <a:noFill/>
            </a:ln>
          </p:spPr>
        </p:pic>
        <p:sp>
          <p:nvSpPr>
            <p:cNvPr id="408" name="Google Shape;408;p15"/>
            <p:cNvSpPr/>
            <p:nvPr/>
          </p:nvSpPr>
          <p:spPr>
            <a:xfrm>
              <a:off x="9185082" y="5246776"/>
              <a:ext cx="2080537" cy="965481"/>
            </a:xfrm>
            <a:prstGeom prst="roundRect">
              <a:avLst>
                <a:gd fmla="val 11521" name="adj"/>
              </a:avLst>
            </a:prstGeom>
            <a:solidFill>
              <a:schemeClr val="lt1"/>
            </a:solidFill>
            <a:ln cap="flat" cmpd="sng" w="1587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ja-JP" sz="1800" u="none" cap="none" strike="noStrike">
                  <a:solidFill>
                    <a:schemeClr val="accent4"/>
                  </a:solidFill>
                  <a:latin typeface="BIZ UDPGothic"/>
                  <a:ea typeface="BIZ UDPGothic"/>
                  <a:cs typeface="BIZ UDPGothic"/>
                  <a:sym typeface="BIZ UDPGothic"/>
                </a:rPr>
                <a:t>8割が2年以内に</a:t>
              </a:r>
              <a:endParaRPr b="0" i="0" sz="1800" u="none" cap="none" strike="noStrike">
                <a:solidFill>
                  <a:schemeClr val="accent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800"/>
                <a:buFont typeface="Arial"/>
                <a:buNone/>
              </a:pPr>
              <a:r>
                <a:rPr b="0" i="0" lang="ja-JP" sz="1800" u="none" cap="none" strike="noStrike">
                  <a:solidFill>
                    <a:schemeClr val="accent4"/>
                  </a:solidFill>
                  <a:latin typeface="BIZ UDPGothic"/>
                  <a:ea typeface="BIZ UDPGothic"/>
                  <a:cs typeface="BIZ UDPGothic"/>
                  <a:sym typeface="BIZ UDPGothic"/>
                </a:rPr>
                <a:t>競合他社と契約</a:t>
              </a:r>
              <a:endParaRPr b="0" i="0" sz="1800" u="none" cap="none" strike="noStrike">
                <a:solidFill>
                  <a:schemeClr val="accent4"/>
                </a:solidFill>
                <a:latin typeface="BIZ UDPGothic"/>
                <a:ea typeface="BIZ UDPGothic"/>
                <a:cs typeface="BIZ UDPGothic"/>
                <a:sym typeface="BIZ UDPGothic"/>
              </a:endParaRPr>
            </a:p>
          </p:txBody>
        </p:sp>
        <p:sp>
          <p:nvSpPr>
            <p:cNvPr id="409" name="Google Shape;409;p15"/>
            <p:cNvSpPr txBox="1"/>
            <p:nvPr/>
          </p:nvSpPr>
          <p:spPr>
            <a:xfrm>
              <a:off x="8101628" y="5166705"/>
              <a:ext cx="977968" cy="52322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800"/>
                <a:buFont typeface="Arial"/>
                <a:buNone/>
              </a:pPr>
              <a:r>
                <a:rPr b="0" i="0" lang="ja-JP" sz="2800" u="none" cap="none" strike="noStrike">
                  <a:solidFill>
                    <a:srgbClr val="D8D8D8"/>
                  </a:solidFill>
                  <a:latin typeface="BIZ UDPGothic"/>
                  <a:ea typeface="BIZ UDPGothic"/>
                  <a:cs typeface="BIZ UDPGothic"/>
                  <a:sym typeface="BIZ UDPGothic"/>
                </a:rPr>
                <a:t>21</a:t>
              </a:r>
              <a:r>
                <a:rPr b="0" i="0" lang="ja-JP" sz="1600" u="none" cap="none" strike="noStrike">
                  <a:solidFill>
                    <a:srgbClr val="D8D8D8"/>
                  </a:solidFill>
                  <a:latin typeface="BIZ UDPGothic"/>
                  <a:ea typeface="BIZ UDPGothic"/>
                  <a:cs typeface="BIZ UDPGothic"/>
                  <a:sym typeface="BIZ UDPGothic"/>
                </a:rPr>
                <a:t>名</a:t>
              </a:r>
              <a:endParaRPr b="0" i="0" sz="1400" u="none" cap="none" strike="noStrike">
                <a:solidFill>
                  <a:srgbClr val="000000"/>
                </a:solidFill>
                <a:latin typeface="BIZ UDPGothic"/>
                <a:ea typeface="BIZ UDPGothic"/>
                <a:cs typeface="BIZ UDPGothic"/>
                <a:sym typeface="BIZ UDPGothic"/>
              </a:endParaRPr>
            </a:p>
          </p:txBody>
        </p:sp>
      </p:grpSp>
      <p:grpSp>
        <p:nvGrpSpPr>
          <p:cNvPr id="410" name="Google Shape;410;p15"/>
          <p:cNvGrpSpPr/>
          <p:nvPr/>
        </p:nvGrpSpPr>
        <p:grpSpPr>
          <a:xfrm>
            <a:off x="9420754" y="2344699"/>
            <a:ext cx="2039376" cy="2614875"/>
            <a:chOff x="9420754" y="2154698"/>
            <a:chExt cx="2039376" cy="2614875"/>
          </a:xfrm>
        </p:grpSpPr>
        <p:sp>
          <p:nvSpPr>
            <p:cNvPr id="411" name="Google Shape;411;p15"/>
            <p:cNvSpPr/>
            <p:nvPr/>
          </p:nvSpPr>
          <p:spPr>
            <a:xfrm>
              <a:off x="9420754" y="2154698"/>
              <a:ext cx="2039376" cy="1259645"/>
            </a:xfrm>
            <a:prstGeom prst="roundRect">
              <a:avLst>
                <a:gd fmla="val 13587" name="adj"/>
              </a:avLst>
            </a:prstGeom>
            <a:noFill/>
            <a:ln cap="flat" cmpd="sng" w="508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102F74"/>
                </a:solidFill>
                <a:latin typeface="Arial"/>
                <a:ea typeface="Arial"/>
                <a:cs typeface="Arial"/>
                <a:sym typeface="Arial"/>
              </a:endParaRPr>
            </a:p>
          </p:txBody>
        </p:sp>
        <p:sp>
          <p:nvSpPr>
            <p:cNvPr id="412" name="Google Shape;412;p15"/>
            <p:cNvSpPr txBox="1"/>
            <p:nvPr/>
          </p:nvSpPr>
          <p:spPr>
            <a:xfrm>
              <a:off x="10421528" y="2492133"/>
              <a:ext cx="888900" cy="585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200"/>
                <a:buFont typeface="Arial"/>
                <a:buNone/>
              </a:pPr>
              <a:r>
                <a:rPr b="0" i="0" lang="ja-JP" sz="3200" u="none" cap="none" strike="noStrike">
                  <a:solidFill>
                    <a:schemeClr val="accent4"/>
                  </a:solidFill>
                  <a:latin typeface="BIZ UDPGothic"/>
                  <a:ea typeface="BIZ UDPGothic"/>
                  <a:cs typeface="BIZ UDPGothic"/>
                  <a:sym typeface="BIZ UDPGothic"/>
                </a:rPr>
                <a:t>1</a:t>
              </a:r>
              <a:r>
                <a:rPr b="0" i="0" lang="ja-JP" sz="1600" u="none" cap="none" strike="noStrike">
                  <a:solidFill>
                    <a:schemeClr val="accent4"/>
                  </a:solidFill>
                  <a:latin typeface="BIZ UDPGothic"/>
                  <a:ea typeface="BIZ UDPGothic"/>
                  <a:cs typeface="BIZ UDPGothic"/>
                  <a:sym typeface="BIZ UDPGothic"/>
                </a:rPr>
                <a:t>名</a:t>
              </a:r>
              <a:endParaRPr b="0" i="0" sz="1400" u="none" cap="none" strike="noStrike">
                <a:solidFill>
                  <a:srgbClr val="000000"/>
                </a:solidFill>
                <a:latin typeface="BIZ UDPGothic"/>
                <a:ea typeface="BIZ UDPGothic"/>
                <a:cs typeface="BIZ UDPGothic"/>
                <a:sym typeface="BIZ UDPGothic"/>
              </a:endParaRPr>
            </a:p>
          </p:txBody>
        </p:sp>
        <p:grpSp>
          <p:nvGrpSpPr>
            <p:cNvPr id="413" name="Google Shape;413;p15"/>
            <p:cNvGrpSpPr/>
            <p:nvPr/>
          </p:nvGrpSpPr>
          <p:grpSpPr>
            <a:xfrm>
              <a:off x="9420754" y="3509928"/>
              <a:ext cx="2039376" cy="1259645"/>
              <a:chOff x="9420754" y="3581048"/>
              <a:chExt cx="2039376" cy="1259645"/>
            </a:xfrm>
          </p:grpSpPr>
          <p:sp>
            <p:nvSpPr>
              <p:cNvPr id="414" name="Google Shape;414;p15"/>
              <p:cNvSpPr/>
              <p:nvPr/>
            </p:nvSpPr>
            <p:spPr>
              <a:xfrm>
                <a:off x="9420754" y="3581048"/>
                <a:ext cx="2039376" cy="1259645"/>
              </a:xfrm>
              <a:prstGeom prst="roundRect">
                <a:avLst>
                  <a:gd fmla="val 11533" name="adj"/>
                </a:avLst>
              </a:prstGeom>
              <a:noFill/>
              <a:ln cap="flat" cmpd="sng" w="508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102F74"/>
                  </a:solidFill>
                  <a:latin typeface="Arial"/>
                  <a:ea typeface="Arial"/>
                  <a:cs typeface="Arial"/>
                  <a:sym typeface="Arial"/>
                </a:endParaRPr>
              </a:p>
            </p:txBody>
          </p:sp>
          <p:pic>
            <p:nvPicPr>
              <p:cNvPr descr="アイコン&#10;&#10;自動的に生成された説明" id="415" name="Google Shape;415;p15"/>
              <p:cNvPicPr preferRelativeResize="0"/>
              <p:nvPr/>
            </p:nvPicPr>
            <p:blipFill rotWithShape="1">
              <a:blip r:embed="rId4">
                <a:alphaModFix/>
              </a:blip>
              <a:srcRect b="0" l="0" r="0" t="0"/>
              <a:stretch/>
            </p:blipFill>
            <p:spPr>
              <a:xfrm>
                <a:off x="9623108" y="4140834"/>
                <a:ext cx="786005" cy="502022"/>
              </a:xfrm>
              <a:prstGeom prst="rect">
                <a:avLst/>
              </a:prstGeom>
              <a:noFill/>
              <a:ln>
                <a:noFill/>
              </a:ln>
            </p:spPr>
          </p:pic>
          <p:sp>
            <p:nvSpPr>
              <p:cNvPr id="416" name="Google Shape;416;p15"/>
              <p:cNvSpPr txBox="1"/>
              <p:nvPr/>
            </p:nvSpPr>
            <p:spPr>
              <a:xfrm>
                <a:off x="10375673" y="3919307"/>
                <a:ext cx="980700" cy="585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200"/>
                  <a:buFont typeface="Arial"/>
                  <a:buNone/>
                </a:pPr>
                <a:r>
                  <a:rPr b="0" i="0" lang="ja-JP" sz="3200" u="none" cap="none" strike="noStrike">
                    <a:solidFill>
                      <a:schemeClr val="accent4"/>
                    </a:solidFill>
                    <a:latin typeface="BIZ UDPGothic"/>
                    <a:ea typeface="BIZ UDPGothic"/>
                    <a:cs typeface="BIZ UDPGothic"/>
                    <a:sym typeface="BIZ UDPGothic"/>
                  </a:rPr>
                  <a:t>２１</a:t>
                </a:r>
                <a:r>
                  <a:rPr b="0" i="0" lang="ja-JP" sz="1600" u="none" cap="none" strike="noStrike">
                    <a:solidFill>
                      <a:schemeClr val="accent4"/>
                    </a:solidFill>
                    <a:latin typeface="BIZ UDPGothic"/>
                    <a:ea typeface="BIZ UDPGothic"/>
                    <a:cs typeface="BIZ UDPGothic"/>
                    <a:sym typeface="BIZ UDPGothic"/>
                  </a:rPr>
                  <a:t>名</a:t>
                </a:r>
                <a:endParaRPr b="0" i="0" sz="1400" u="none" cap="none" strike="noStrike">
                  <a:solidFill>
                    <a:srgbClr val="000000"/>
                  </a:solidFill>
                  <a:latin typeface="BIZ UDPGothic"/>
                  <a:ea typeface="BIZ UDPGothic"/>
                  <a:cs typeface="BIZ UDPGothic"/>
                  <a:sym typeface="BIZ UDPGothic"/>
                </a:endParaRPr>
              </a:p>
            </p:txBody>
          </p:sp>
          <p:grpSp>
            <p:nvGrpSpPr>
              <p:cNvPr id="417" name="Google Shape;417;p15"/>
              <p:cNvGrpSpPr/>
              <p:nvPr/>
            </p:nvGrpSpPr>
            <p:grpSpPr>
              <a:xfrm>
                <a:off x="9666141" y="3783896"/>
                <a:ext cx="663260" cy="318015"/>
                <a:chOff x="9474086" y="3831521"/>
                <a:chExt cx="663260" cy="318015"/>
              </a:xfrm>
            </p:grpSpPr>
            <p:sp>
              <p:nvSpPr>
                <p:cNvPr id="418" name="Google Shape;418;p15"/>
                <p:cNvSpPr/>
                <p:nvPr/>
              </p:nvSpPr>
              <p:spPr>
                <a:xfrm>
                  <a:off x="9474086" y="3960496"/>
                  <a:ext cx="189040" cy="189040"/>
                </a:xfrm>
                <a:prstGeom prst="star5">
                  <a:avLst>
                    <a:gd fmla="val 19098" name="adj"/>
                    <a:gd fmla="val 105146" name="hf"/>
                    <a:gd fmla="val 110557" name="vf"/>
                  </a:avLst>
                </a:prstGeom>
                <a:solidFill>
                  <a:schemeClr val="accent1"/>
                </a:solid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419" name="Google Shape;419;p15"/>
                <p:cNvSpPr/>
                <p:nvPr/>
              </p:nvSpPr>
              <p:spPr>
                <a:xfrm>
                  <a:off x="9672297" y="3831521"/>
                  <a:ext cx="284449" cy="284449"/>
                </a:xfrm>
                <a:prstGeom prst="star5">
                  <a:avLst>
                    <a:gd fmla="val 19098" name="adj"/>
                    <a:gd fmla="val 105146" name="hf"/>
                    <a:gd fmla="val 110557" name="vf"/>
                  </a:avLst>
                </a:prstGeom>
                <a:solidFill>
                  <a:schemeClr val="accent1"/>
                </a:solid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102F74"/>
                    </a:solidFill>
                    <a:latin typeface="Arial"/>
                    <a:ea typeface="Arial"/>
                    <a:cs typeface="Arial"/>
                    <a:sym typeface="Arial"/>
                  </a:endParaRPr>
                </a:p>
              </p:txBody>
            </p:sp>
            <p:sp>
              <p:nvSpPr>
                <p:cNvPr id="420" name="Google Shape;420;p15"/>
                <p:cNvSpPr/>
                <p:nvPr/>
              </p:nvSpPr>
              <p:spPr>
                <a:xfrm>
                  <a:off x="9948306" y="3960496"/>
                  <a:ext cx="189040" cy="189040"/>
                </a:xfrm>
                <a:prstGeom prst="star5">
                  <a:avLst>
                    <a:gd fmla="val 19098" name="adj"/>
                    <a:gd fmla="val 105146" name="hf"/>
                    <a:gd fmla="val 110557" name="vf"/>
                  </a:avLst>
                </a:prstGeom>
                <a:solidFill>
                  <a:schemeClr val="accent1"/>
                </a:solid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102F74"/>
                    </a:solidFill>
                    <a:latin typeface="Arial"/>
                    <a:ea typeface="Arial"/>
                    <a:cs typeface="Arial"/>
                    <a:sym typeface="Arial"/>
                  </a:endParaRPr>
                </a:p>
              </p:txBody>
            </p:sp>
          </p:grpSp>
        </p:grpSp>
        <p:pic>
          <p:nvPicPr>
            <p:cNvPr descr="アイコン&#10;&#10;自動的に生成された説明" id="421" name="Google Shape;421;p15"/>
            <p:cNvPicPr preferRelativeResize="0"/>
            <p:nvPr/>
          </p:nvPicPr>
          <p:blipFill rotWithShape="1">
            <a:blip r:embed="rId4">
              <a:alphaModFix/>
            </a:blip>
            <a:srcRect b="0" l="0" r="0" t="0"/>
            <a:stretch/>
          </p:blipFill>
          <p:spPr>
            <a:xfrm>
              <a:off x="9623108" y="2703357"/>
              <a:ext cx="786005" cy="502022"/>
            </a:xfrm>
            <a:prstGeom prst="rect">
              <a:avLst/>
            </a:prstGeom>
            <a:noFill/>
            <a:ln>
              <a:noFill/>
            </a:ln>
          </p:spPr>
        </p:pic>
        <p:grpSp>
          <p:nvGrpSpPr>
            <p:cNvPr id="422" name="Google Shape;422;p15"/>
            <p:cNvGrpSpPr/>
            <p:nvPr/>
          </p:nvGrpSpPr>
          <p:grpSpPr>
            <a:xfrm>
              <a:off x="9666141" y="2346419"/>
              <a:ext cx="663260" cy="318015"/>
              <a:chOff x="9474086" y="3831521"/>
              <a:chExt cx="663260" cy="318015"/>
            </a:xfrm>
          </p:grpSpPr>
          <p:sp>
            <p:nvSpPr>
              <p:cNvPr id="423" name="Google Shape;423;p15"/>
              <p:cNvSpPr/>
              <p:nvPr/>
            </p:nvSpPr>
            <p:spPr>
              <a:xfrm>
                <a:off x="9474086" y="3960496"/>
                <a:ext cx="189040" cy="189040"/>
              </a:xfrm>
              <a:prstGeom prst="star5">
                <a:avLst>
                  <a:gd fmla="val 19098" name="adj"/>
                  <a:gd fmla="val 105146" name="hf"/>
                  <a:gd fmla="val 110557" name="vf"/>
                </a:avLst>
              </a:prstGeom>
              <a:solidFill>
                <a:schemeClr val="lt1"/>
              </a:solid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424" name="Google Shape;424;p15"/>
              <p:cNvSpPr/>
              <p:nvPr/>
            </p:nvSpPr>
            <p:spPr>
              <a:xfrm>
                <a:off x="9672297" y="3831521"/>
                <a:ext cx="284449" cy="284449"/>
              </a:xfrm>
              <a:prstGeom prst="star5">
                <a:avLst>
                  <a:gd fmla="val 19098" name="adj"/>
                  <a:gd fmla="val 105146" name="hf"/>
                  <a:gd fmla="val 110557" name="vf"/>
                </a:avLst>
              </a:prstGeom>
              <a:solidFill>
                <a:schemeClr val="lt1"/>
              </a:solid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102F74"/>
                  </a:solidFill>
                  <a:latin typeface="Arial"/>
                  <a:ea typeface="Arial"/>
                  <a:cs typeface="Arial"/>
                  <a:sym typeface="Arial"/>
                </a:endParaRPr>
              </a:p>
            </p:txBody>
          </p:sp>
          <p:sp>
            <p:nvSpPr>
              <p:cNvPr id="425" name="Google Shape;425;p15"/>
              <p:cNvSpPr/>
              <p:nvPr/>
            </p:nvSpPr>
            <p:spPr>
              <a:xfrm>
                <a:off x="9948306" y="3960496"/>
                <a:ext cx="189040" cy="189040"/>
              </a:xfrm>
              <a:prstGeom prst="star5">
                <a:avLst>
                  <a:gd fmla="val 19098" name="adj"/>
                  <a:gd fmla="val 105146" name="hf"/>
                  <a:gd fmla="val 110557" name="vf"/>
                </a:avLst>
              </a:prstGeom>
              <a:solidFill>
                <a:schemeClr val="lt1"/>
              </a:solid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102F74"/>
                  </a:solidFill>
                  <a:latin typeface="Arial"/>
                  <a:ea typeface="Arial"/>
                  <a:cs typeface="Arial"/>
                  <a:sym typeface="Arial"/>
                </a:endParaRPr>
              </a:p>
            </p:txBody>
          </p:sp>
        </p:grpSp>
      </p:grpSp>
      <p:sp>
        <p:nvSpPr>
          <p:cNvPr id="426" name="Google Shape;426;p15"/>
          <p:cNvSpPr/>
          <p:nvPr/>
        </p:nvSpPr>
        <p:spPr>
          <a:xfrm>
            <a:off x="2946602" y="3624664"/>
            <a:ext cx="144821" cy="144821"/>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427" name="Google Shape;427;p15"/>
          <p:cNvSpPr/>
          <p:nvPr/>
        </p:nvSpPr>
        <p:spPr>
          <a:xfrm>
            <a:off x="587500" y="5152800"/>
            <a:ext cx="5817600" cy="692400"/>
          </a:xfrm>
          <a:prstGeom prst="roundRect">
            <a:avLst>
              <a:gd fmla="val 16667" name="adj"/>
            </a:avLst>
          </a:prstGeom>
          <a:solidFill>
            <a:srgbClr val="C3D2F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1" i="0" lang="ja-JP" sz="2000" u="none" cap="none" strike="noStrike">
                <a:solidFill>
                  <a:schemeClr val="accent4"/>
                </a:solidFill>
                <a:latin typeface="BIZ UDPGothic"/>
                <a:ea typeface="BIZ UDPGothic"/>
                <a:cs typeface="BIZ UDPGothic"/>
                <a:sym typeface="BIZ UDPGothic"/>
              </a:rPr>
              <a:t>過去参加者も含め繰り返しウェビナーを開催</a:t>
            </a:r>
            <a:endParaRPr b="1" i="0" sz="2000" u="none" cap="none" strike="noStrike">
              <a:solidFill>
                <a:schemeClr val="accent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800"/>
              <a:buFont typeface="Arial"/>
              <a:buNone/>
            </a:pPr>
            <a:r>
              <a:rPr b="0" i="0" lang="ja-JP" sz="1500" u="none" cap="none" strike="noStrike">
                <a:solidFill>
                  <a:schemeClr val="accent4"/>
                </a:solidFill>
                <a:latin typeface="BIZ UDPGothic"/>
                <a:ea typeface="BIZ UDPGothic"/>
                <a:cs typeface="BIZ UDPGothic"/>
                <a:sym typeface="BIZ UDPGothic"/>
              </a:rPr>
              <a:t>することで新規リード獲得とナーチャリングを効率化します。</a:t>
            </a:r>
            <a:endParaRPr b="0" i="0" sz="1100" u="none" cap="none" strike="noStrike">
              <a:solidFill>
                <a:srgbClr val="000000"/>
              </a:solidFill>
              <a:latin typeface="BIZ UDPGothic"/>
              <a:ea typeface="BIZ UDPGothic"/>
              <a:cs typeface="BIZ UDPGothic"/>
              <a:sym typeface="BIZ UDPGothic"/>
            </a:endParaRPr>
          </a:p>
        </p:txBody>
      </p:sp>
      <p:grpSp>
        <p:nvGrpSpPr>
          <p:cNvPr id="428" name="Google Shape;428;p15"/>
          <p:cNvGrpSpPr/>
          <p:nvPr/>
        </p:nvGrpSpPr>
        <p:grpSpPr>
          <a:xfrm>
            <a:off x="631122" y="2348345"/>
            <a:ext cx="1841195" cy="2611230"/>
            <a:chOff x="631122" y="2158344"/>
            <a:chExt cx="1841195" cy="2611230"/>
          </a:xfrm>
        </p:grpSpPr>
        <p:sp>
          <p:nvSpPr>
            <p:cNvPr id="429" name="Google Shape;429;p15"/>
            <p:cNvSpPr/>
            <p:nvPr/>
          </p:nvSpPr>
          <p:spPr>
            <a:xfrm>
              <a:off x="631122" y="2158344"/>
              <a:ext cx="1841195" cy="2611230"/>
            </a:xfrm>
            <a:prstGeom prst="roundRect">
              <a:avLst>
                <a:gd fmla="val 8582" name="adj"/>
              </a:avLst>
            </a:prstGeom>
            <a:solidFill>
              <a:schemeClr val="accent4"/>
            </a:solidFill>
            <a:ln cap="flat" cmpd="sng" w="508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accent4"/>
                </a:solidFill>
                <a:latin typeface="Arial"/>
                <a:ea typeface="Arial"/>
                <a:cs typeface="Arial"/>
                <a:sym typeface="Arial"/>
              </a:endParaRPr>
            </a:p>
          </p:txBody>
        </p:sp>
        <p:pic>
          <p:nvPicPr>
            <p:cNvPr descr="アイコン&#10;&#10;自動的に生成された説明" id="430" name="Google Shape;430;p15"/>
            <p:cNvPicPr preferRelativeResize="0"/>
            <p:nvPr/>
          </p:nvPicPr>
          <p:blipFill rotWithShape="1">
            <a:blip r:embed="rId5">
              <a:alphaModFix/>
            </a:blip>
            <a:srcRect b="0" l="0" r="0" t="0"/>
            <a:stretch/>
          </p:blipFill>
          <p:spPr>
            <a:xfrm>
              <a:off x="1076220" y="2497527"/>
              <a:ext cx="957919" cy="1018415"/>
            </a:xfrm>
            <a:prstGeom prst="rect">
              <a:avLst/>
            </a:prstGeom>
            <a:noFill/>
            <a:ln>
              <a:noFill/>
            </a:ln>
          </p:spPr>
        </p:pic>
        <p:sp>
          <p:nvSpPr>
            <p:cNvPr id="431" name="Google Shape;431;p15"/>
            <p:cNvSpPr txBox="1"/>
            <p:nvPr/>
          </p:nvSpPr>
          <p:spPr>
            <a:xfrm>
              <a:off x="845236" y="3596226"/>
              <a:ext cx="1413000" cy="3387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600"/>
                <a:buFont typeface="Arial"/>
                <a:buNone/>
              </a:pPr>
              <a:r>
                <a:rPr b="1" i="0" lang="ja-JP" sz="1600" u="none" cap="none" strike="noStrike">
                  <a:solidFill>
                    <a:schemeClr val="lt1"/>
                  </a:solidFill>
                  <a:latin typeface="BIZ UDPGothic"/>
                  <a:ea typeface="BIZ UDPGothic"/>
                  <a:cs typeface="BIZ UDPGothic"/>
                  <a:sym typeface="BIZ UDPGothic"/>
                </a:rPr>
                <a:t>セミナー開催</a:t>
              </a:r>
              <a:endParaRPr b="1" i="0" sz="1600" u="none" cap="none" strike="noStrike">
                <a:solidFill>
                  <a:schemeClr val="lt1"/>
                </a:solidFill>
                <a:latin typeface="BIZ UDPGothic"/>
                <a:ea typeface="BIZ UDPGothic"/>
                <a:cs typeface="BIZ UDPGothic"/>
                <a:sym typeface="BIZ UDPGothic"/>
              </a:endParaRPr>
            </a:p>
          </p:txBody>
        </p:sp>
        <p:sp>
          <p:nvSpPr>
            <p:cNvPr id="432" name="Google Shape;432;p15"/>
            <p:cNvSpPr txBox="1"/>
            <p:nvPr/>
          </p:nvSpPr>
          <p:spPr>
            <a:xfrm>
              <a:off x="974979" y="3826762"/>
              <a:ext cx="1153500" cy="6465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600"/>
                <a:buFont typeface="Arial"/>
                <a:buNone/>
              </a:pPr>
              <a:r>
                <a:rPr b="0" i="0" lang="ja-JP" sz="3600" u="none" cap="none" strike="noStrike">
                  <a:solidFill>
                    <a:schemeClr val="lt1"/>
                  </a:solidFill>
                  <a:latin typeface="BIZ UDPGothic"/>
                  <a:ea typeface="BIZ UDPGothic"/>
                  <a:cs typeface="BIZ UDPGothic"/>
                  <a:sym typeface="BIZ UDPGothic"/>
                </a:rPr>
                <a:t>30</a:t>
              </a:r>
              <a:r>
                <a:rPr b="0" i="0" lang="ja-JP" sz="1800" u="none" cap="none" strike="noStrike">
                  <a:solidFill>
                    <a:schemeClr val="lt1"/>
                  </a:solidFill>
                  <a:latin typeface="BIZ UDPGothic"/>
                  <a:ea typeface="BIZ UDPGothic"/>
                  <a:cs typeface="BIZ UDPGothic"/>
                  <a:sym typeface="BIZ UDPGothic"/>
                </a:rPr>
                <a:t>名</a:t>
              </a:r>
              <a:endParaRPr b="0" i="0" sz="1400" u="none" cap="none" strike="noStrike">
                <a:solidFill>
                  <a:srgbClr val="000000"/>
                </a:solidFill>
                <a:latin typeface="BIZ UDPGothic"/>
                <a:ea typeface="BIZ UDPGothic"/>
                <a:cs typeface="BIZ UDPGothic"/>
                <a:sym typeface="BIZ UDPGothic"/>
              </a:endParaRPr>
            </a:p>
          </p:txBody>
        </p:sp>
      </p:grpSp>
      <p:sp>
        <p:nvSpPr>
          <p:cNvPr id="433" name="Google Shape;433;p15"/>
          <p:cNvSpPr/>
          <p:nvPr/>
        </p:nvSpPr>
        <p:spPr>
          <a:xfrm>
            <a:off x="2434212" y="3599918"/>
            <a:ext cx="144821" cy="167612"/>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nvGrpSpPr>
          <p:cNvPr id="434" name="Google Shape;434;p15"/>
          <p:cNvGrpSpPr/>
          <p:nvPr/>
        </p:nvGrpSpPr>
        <p:grpSpPr>
          <a:xfrm>
            <a:off x="6188696" y="2348344"/>
            <a:ext cx="2348698" cy="2577575"/>
            <a:chOff x="6390458" y="2158343"/>
            <a:chExt cx="2348698" cy="2577575"/>
          </a:xfrm>
        </p:grpSpPr>
        <p:sp>
          <p:nvSpPr>
            <p:cNvPr id="435" name="Google Shape;435;p15"/>
            <p:cNvSpPr/>
            <p:nvPr/>
          </p:nvSpPr>
          <p:spPr>
            <a:xfrm>
              <a:off x="6390458" y="3933144"/>
              <a:ext cx="2348697" cy="802774"/>
            </a:xfrm>
            <a:prstGeom prst="roundRect">
              <a:avLst>
                <a:gd fmla="val 16667" name="adj"/>
              </a:avLst>
            </a:prstGeom>
            <a:solidFill>
              <a:srgbClr val="4F7CE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A1F4D"/>
                </a:solidFill>
                <a:latin typeface="Arial"/>
                <a:ea typeface="Arial"/>
                <a:cs typeface="Arial"/>
                <a:sym typeface="Arial"/>
              </a:endParaRPr>
            </a:p>
          </p:txBody>
        </p:sp>
        <p:sp>
          <p:nvSpPr>
            <p:cNvPr id="436" name="Google Shape;436;p15"/>
            <p:cNvSpPr txBox="1"/>
            <p:nvPr/>
          </p:nvSpPr>
          <p:spPr>
            <a:xfrm>
              <a:off x="6400084" y="3986012"/>
              <a:ext cx="2339072" cy="677108"/>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Arial"/>
                <a:buNone/>
              </a:pPr>
              <a:r>
                <a:rPr b="0" i="0" lang="ja-JP" sz="2400" u="none" cap="none" strike="noStrike">
                  <a:solidFill>
                    <a:schemeClr val="lt1"/>
                  </a:solidFill>
                  <a:latin typeface="BIZ UDPGothic"/>
                  <a:ea typeface="BIZ UDPGothic"/>
                  <a:cs typeface="BIZ UDPGothic"/>
                  <a:sym typeface="BIZ UDPGothic"/>
                </a:rPr>
                <a:t>繰り返し開催</a:t>
              </a:r>
              <a:endParaRPr b="0" i="0" sz="2400" u="none" cap="none" strike="noStrike">
                <a:solidFill>
                  <a:schemeClr val="lt1"/>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400"/>
                <a:buFont typeface="Arial"/>
                <a:buNone/>
              </a:pPr>
              <a:r>
                <a:rPr b="0" i="0" lang="ja-JP" sz="1400" u="none" cap="none" strike="noStrike">
                  <a:solidFill>
                    <a:schemeClr val="lt1"/>
                  </a:solidFill>
                  <a:latin typeface="BIZ UDPGothic"/>
                  <a:ea typeface="BIZ UDPGothic"/>
                  <a:cs typeface="BIZ UDPGothic"/>
                  <a:sym typeface="BIZ UDPGothic"/>
                </a:rPr>
                <a:t>することが重要！</a:t>
              </a:r>
              <a:endParaRPr b="0" i="0" sz="1400" u="none" cap="none" strike="noStrike">
                <a:solidFill>
                  <a:srgbClr val="000000"/>
                </a:solidFill>
                <a:latin typeface="BIZ UDPGothic"/>
                <a:ea typeface="BIZ UDPGothic"/>
                <a:cs typeface="BIZ UDPGothic"/>
                <a:sym typeface="BIZ UDPGothic"/>
              </a:endParaRPr>
            </a:p>
          </p:txBody>
        </p:sp>
        <p:grpSp>
          <p:nvGrpSpPr>
            <p:cNvPr id="437" name="Google Shape;437;p15"/>
            <p:cNvGrpSpPr/>
            <p:nvPr/>
          </p:nvGrpSpPr>
          <p:grpSpPr>
            <a:xfrm>
              <a:off x="6592497" y="2158343"/>
              <a:ext cx="1933270" cy="1529835"/>
              <a:chOff x="6592497" y="2158343"/>
              <a:chExt cx="1933270" cy="1529835"/>
            </a:xfrm>
          </p:grpSpPr>
          <p:sp>
            <p:nvSpPr>
              <p:cNvPr id="438" name="Google Shape;438;p15"/>
              <p:cNvSpPr/>
              <p:nvPr/>
            </p:nvSpPr>
            <p:spPr>
              <a:xfrm>
                <a:off x="6592497" y="2158343"/>
                <a:ext cx="1933270" cy="1524981"/>
              </a:xfrm>
              <a:prstGeom prst="roundRect">
                <a:avLst>
                  <a:gd fmla="val 7544" name="adj"/>
                </a:avLst>
              </a:prstGeom>
              <a:solidFill>
                <a:schemeClr val="accent4"/>
              </a:solidFill>
              <a:ln cap="flat" cmpd="sng" w="508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accent4"/>
                  </a:solidFill>
                  <a:latin typeface="Arial"/>
                  <a:ea typeface="Arial"/>
                  <a:cs typeface="Arial"/>
                  <a:sym typeface="Arial"/>
                </a:endParaRPr>
              </a:p>
            </p:txBody>
          </p:sp>
          <p:sp>
            <p:nvSpPr>
              <p:cNvPr id="439" name="Google Shape;439;p15"/>
              <p:cNvSpPr txBox="1"/>
              <p:nvPr/>
            </p:nvSpPr>
            <p:spPr>
              <a:xfrm>
                <a:off x="6769160" y="2927848"/>
                <a:ext cx="1579800" cy="338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ja-JP" sz="1600" u="none" cap="none" strike="noStrike">
                    <a:solidFill>
                      <a:schemeClr val="lt1"/>
                    </a:solidFill>
                    <a:latin typeface="BIZ UDPGothic"/>
                    <a:ea typeface="BIZ UDPGothic"/>
                    <a:cs typeface="BIZ UDPGothic"/>
                    <a:sym typeface="BIZ UDPGothic"/>
                  </a:rPr>
                  <a:t>ホットリード</a:t>
                </a:r>
                <a:endParaRPr b="1" i="0" sz="1600" u="none" cap="none" strike="noStrike">
                  <a:solidFill>
                    <a:schemeClr val="lt1"/>
                  </a:solidFill>
                  <a:latin typeface="BIZ UDPGothic"/>
                  <a:ea typeface="BIZ UDPGothic"/>
                  <a:cs typeface="BIZ UDPGothic"/>
                  <a:sym typeface="BIZ UDPGothic"/>
                </a:endParaRPr>
              </a:p>
            </p:txBody>
          </p:sp>
          <p:sp>
            <p:nvSpPr>
              <p:cNvPr id="440" name="Google Shape;440;p15"/>
              <p:cNvSpPr txBox="1"/>
              <p:nvPr/>
            </p:nvSpPr>
            <p:spPr>
              <a:xfrm>
                <a:off x="7169234" y="3164978"/>
                <a:ext cx="779700" cy="523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800"/>
                  <a:buFont typeface="Arial"/>
                  <a:buNone/>
                </a:pPr>
                <a:r>
                  <a:rPr b="0" i="0" lang="ja-JP" sz="2800" u="none" cap="none" strike="noStrike">
                    <a:solidFill>
                      <a:schemeClr val="lt1"/>
                    </a:solidFill>
                    <a:latin typeface="BIZ UDPGothic"/>
                    <a:ea typeface="BIZ UDPGothic"/>
                    <a:cs typeface="BIZ UDPGothic"/>
                    <a:sym typeface="BIZ UDPGothic"/>
                  </a:rPr>
                  <a:t>3</a:t>
                </a:r>
                <a:r>
                  <a:rPr b="0" i="0" lang="ja-JP" sz="1600" u="none" cap="none" strike="noStrike">
                    <a:solidFill>
                      <a:schemeClr val="lt1"/>
                    </a:solidFill>
                    <a:latin typeface="BIZ UDPGothic"/>
                    <a:ea typeface="BIZ UDPGothic"/>
                    <a:cs typeface="BIZ UDPGothic"/>
                    <a:sym typeface="BIZ UDPGothic"/>
                  </a:rPr>
                  <a:t>名</a:t>
                </a:r>
                <a:endParaRPr b="0" i="0" sz="1400" u="none" cap="none" strike="noStrike">
                  <a:solidFill>
                    <a:srgbClr val="000000"/>
                  </a:solidFill>
                  <a:latin typeface="BIZ UDPGothic"/>
                  <a:ea typeface="BIZ UDPGothic"/>
                  <a:cs typeface="BIZ UDPGothic"/>
                  <a:sym typeface="BIZ UDPGothic"/>
                </a:endParaRPr>
              </a:p>
            </p:txBody>
          </p:sp>
        </p:grpSp>
      </p:grpSp>
      <p:sp>
        <p:nvSpPr>
          <p:cNvPr id="441" name="Google Shape;441;p15"/>
          <p:cNvSpPr txBox="1"/>
          <p:nvPr/>
        </p:nvSpPr>
        <p:spPr>
          <a:xfrm rot="1176532">
            <a:off x="6795784" y="5108495"/>
            <a:ext cx="1338828"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ja-JP" sz="1800" u="none" cap="none" strike="noStrike">
                <a:solidFill>
                  <a:schemeClr val="accent4"/>
                </a:solidFill>
                <a:latin typeface="BIZ UDPGothic"/>
                <a:ea typeface="BIZ UDPGothic"/>
                <a:cs typeface="BIZ UDPGothic"/>
                <a:sym typeface="BIZ UDPGothic"/>
              </a:rPr>
              <a:t>放置すると</a:t>
            </a:r>
            <a:endParaRPr b="0" i="0" sz="1800" u="none" cap="none" strike="noStrike">
              <a:solidFill>
                <a:schemeClr val="accent4"/>
              </a:solidFill>
              <a:latin typeface="BIZ UDPGothic"/>
              <a:ea typeface="BIZ UDPGothic"/>
              <a:cs typeface="BIZ UDPGothic"/>
              <a:sym typeface="BIZ UDPGothic"/>
            </a:endParaRPr>
          </a:p>
        </p:txBody>
      </p:sp>
      <p:pic>
        <p:nvPicPr>
          <p:cNvPr id="442" name="Google Shape;442;p15"/>
          <p:cNvPicPr preferRelativeResize="0"/>
          <p:nvPr/>
        </p:nvPicPr>
        <p:blipFill rotWithShape="1">
          <a:blip r:embed="rId6">
            <a:alphaModFix/>
          </a:blip>
          <a:srcRect b="0" l="0" r="0" t="0"/>
          <a:stretch/>
        </p:blipFill>
        <p:spPr>
          <a:xfrm>
            <a:off x="6968412" y="2419788"/>
            <a:ext cx="789270" cy="731075"/>
          </a:xfrm>
          <a:prstGeom prst="rect">
            <a:avLst/>
          </a:prstGeom>
          <a:noFill/>
          <a:ln>
            <a:noFill/>
          </a:ln>
        </p:spPr>
      </p:pic>
      <p:pic>
        <p:nvPicPr>
          <p:cNvPr id="443" name="Google Shape;443;p15"/>
          <p:cNvPicPr preferRelativeResize="0"/>
          <p:nvPr/>
        </p:nvPicPr>
        <p:blipFill rotWithShape="1">
          <a:blip r:embed="rId7">
            <a:alphaModFix/>
          </a:blip>
          <a:srcRect b="0" l="0" r="0" t="0"/>
          <a:stretch/>
        </p:blipFill>
        <p:spPr>
          <a:xfrm>
            <a:off x="3853475" y="3532851"/>
            <a:ext cx="908375" cy="593701"/>
          </a:xfrm>
          <a:prstGeom prst="rect">
            <a:avLst/>
          </a:prstGeom>
          <a:noFill/>
          <a:ln>
            <a:noFill/>
          </a:ln>
        </p:spPr>
      </p:pic>
      <p:sp>
        <p:nvSpPr>
          <p:cNvPr id="444" name="Google Shape;444;p15"/>
          <p:cNvSpPr/>
          <p:nvPr/>
        </p:nvSpPr>
        <p:spPr>
          <a:xfrm>
            <a:off x="301520" y="1240985"/>
            <a:ext cx="11455436" cy="259796"/>
          </a:xfrm>
          <a:prstGeom prst="rect">
            <a:avLst/>
          </a:prstGeom>
          <a:solidFill>
            <a:srgbClr val="C3D2F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chemeClr val="lt1"/>
              </a:solidFill>
              <a:latin typeface="Arial"/>
              <a:ea typeface="Arial"/>
              <a:cs typeface="Arial"/>
              <a:sym typeface="Arial"/>
            </a:endParaRPr>
          </a:p>
        </p:txBody>
      </p:sp>
      <p:sp>
        <p:nvSpPr>
          <p:cNvPr id="445" name="Google Shape;445;p15"/>
          <p:cNvSpPr txBox="1"/>
          <p:nvPr/>
        </p:nvSpPr>
        <p:spPr>
          <a:xfrm>
            <a:off x="252547" y="763664"/>
            <a:ext cx="11776053" cy="709199"/>
          </a:xfrm>
          <a:prstGeom prst="rect">
            <a:avLst/>
          </a:prstGeom>
          <a:noFill/>
          <a:ln>
            <a:noFill/>
          </a:ln>
        </p:spPr>
        <p:txBody>
          <a:bodyPr anchorCtr="0" anchor="ctr" bIns="45700" lIns="91425" spcFirstLastPara="1" rIns="91425" wrap="square" tIns="108000">
            <a:spAutoFit/>
          </a:bodyPr>
          <a:lstStyle/>
          <a:p>
            <a:pPr indent="0" lvl="0" marL="0" marR="0" rtl="0" algn="l">
              <a:lnSpc>
                <a:spcPct val="100000"/>
              </a:lnSpc>
              <a:spcBef>
                <a:spcPts val="0"/>
              </a:spcBef>
              <a:spcAft>
                <a:spcPts val="0"/>
              </a:spcAft>
              <a:buClr>
                <a:srgbClr val="000000"/>
              </a:buClr>
              <a:buSzPts val="2800"/>
              <a:buFont typeface="Arial"/>
              <a:buNone/>
            </a:pPr>
            <a:r>
              <a:rPr b="1" i="0" lang="ja-JP" sz="3600" u="none" cap="none" strike="noStrike">
                <a:solidFill>
                  <a:schemeClr val="accent4"/>
                </a:solidFill>
                <a:latin typeface="BIZ UDPGothic"/>
                <a:ea typeface="BIZ UDPGothic"/>
                <a:cs typeface="BIZ UDPGothic"/>
                <a:sym typeface="BIZ UDPGothic"/>
              </a:rPr>
              <a:t>コールドリードの価値とウェビナーを繰り返す事の重要性</a:t>
            </a:r>
            <a:endParaRPr b="0" i="0" sz="1400" u="none" cap="none" strike="noStrike">
              <a:solidFill>
                <a:srgbClr val="000000"/>
              </a:solidFill>
              <a:latin typeface="Arial"/>
              <a:ea typeface="Arial"/>
              <a:cs typeface="Arial"/>
              <a:sym typeface="Arial"/>
            </a:endParaRPr>
          </a:p>
        </p:txBody>
      </p:sp>
      <p:sp>
        <p:nvSpPr>
          <p:cNvPr id="446" name="Google Shape;446;p15"/>
          <p:cNvSpPr txBox="1"/>
          <p:nvPr/>
        </p:nvSpPr>
        <p:spPr>
          <a:xfrm>
            <a:off x="221196" y="101779"/>
            <a:ext cx="7463549" cy="586088"/>
          </a:xfrm>
          <a:prstGeom prst="rect">
            <a:avLst/>
          </a:prstGeom>
          <a:noFill/>
          <a:ln>
            <a:noFill/>
          </a:ln>
        </p:spPr>
        <p:txBody>
          <a:bodyPr anchorCtr="0" anchor="t" bIns="45700" lIns="91425" spcFirstLastPara="1" rIns="91425" wrap="square" tIns="108000">
            <a:spAutoFit/>
          </a:bodyPr>
          <a:lstStyle/>
          <a:p>
            <a:pPr indent="0" lvl="0" marL="0" marR="0" rtl="0" algn="l">
              <a:lnSpc>
                <a:spcPct val="100000"/>
              </a:lnSpc>
              <a:spcBef>
                <a:spcPts val="0"/>
              </a:spcBef>
              <a:spcAft>
                <a:spcPts val="0"/>
              </a:spcAft>
              <a:buClr>
                <a:srgbClr val="000000"/>
              </a:buClr>
              <a:buSzPts val="2800"/>
              <a:buFont typeface="Arial"/>
              <a:buNone/>
            </a:pPr>
            <a:r>
              <a:rPr b="1" i="0" lang="ja-JP" sz="2800" u="none" cap="none" strike="noStrike">
                <a:solidFill>
                  <a:schemeClr val="accent4"/>
                </a:solidFill>
                <a:latin typeface="BIZ UDPGothic"/>
                <a:ea typeface="BIZ UDPGothic"/>
                <a:cs typeface="BIZ UDPGothic"/>
                <a:sym typeface="BIZ UDPGothic"/>
              </a:rPr>
              <a:t>なぜ、ウェビナーを開催する必要があるのか？</a:t>
            </a:r>
            <a:endParaRPr b="0" i="0" sz="1400" u="none" cap="none" strike="noStrike">
              <a:solidFill>
                <a:srgbClr val="000000"/>
              </a:solidFill>
              <a:latin typeface="Arial"/>
              <a:ea typeface="Arial"/>
              <a:cs typeface="Arial"/>
              <a:sym typeface="Arial"/>
            </a:endParaRPr>
          </a:p>
        </p:txBody>
      </p:sp>
      <p:sp>
        <p:nvSpPr>
          <p:cNvPr id="447" name="Google Shape;447;p15"/>
          <p:cNvSpPr txBox="1"/>
          <p:nvPr/>
        </p:nvSpPr>
        <p:spPr>
          <a:xfrm>
            <a:off x="10428204" y="170738"/>
            <a:ext cx="1542600" cy="471900"/>
          </a:xfrm>
          <a:prstGeom prst="rect">
            <a:avLst/>
          </a:prstGeom>
          <a:noFill/>
          <a:ln>
            <a:noFill/>
          </a:ln>
        </p:spPr>
        <p:txBody>
          <a:bodyPr anchorCtr="0" anchor="t" bIns="45700" lIns="91425" spcFirstLastPara="1" rIns="91425" wrap="square" tIns="45700">
            <a:spAutoFit/>
          </a:bodyPr>
          <a:lstStyle/>
          <a:p>
            <a:pPr indent="0" lvl="0" marL="0" marR="0" rtl="0" algn="r">
              <a:lnSpc>
                <a:spcPct val="105555"/>
              </a:lnSpc>
              <a:spcBef>
                <a:spcPts val="0"/>
              </a:spcBef>
              <a:spcAft>
                <a:spcPts val="0"/>
              </a:spcAft>
              <a:buClr>
                <a:srgbClr val="000000"/>
              </a:buClr>
              <a:buSzPts val="1800"/>
              <a:buFont typeface="Arial"/>
              <a:buNone/>
            </a:pPr>
            <a:r>
              <a:rPr b="1" i="0" lang="ja-JP" sz="1200" u="none" cap="none" strike="noStrike">
                <a:solidFill>
                  <a:schemeClr val="accent4"/>
                </a:solidFill>
                <a:latin typeface="BIZ UDPGothic"/>
                <a:ea typeface="BIZ UDPGothic"/>
                <a:cs typeface="BIZ UDPGothic"/>
                <a:sym typeface="BIZ UDPGothic"/>
              </a:rPr>
              <a:t>Webinar</a:t>
            </a:r>
            <a:endParaRPr b="0" i="0" sz="1200" u="none" cap="none" strike="noStrike">
              <a:solidFill>
                <a:schemeClr val="accent4"/>
              </a:solidFill>
              <a:latin typeface="BIZ UDPGothic"/>
              <a:ea typeface="BIZ UDPGothic"/>
              <a:cs typeface="BIZ UDPGothic"/>
              <a:sym typeface="BIZ UDPGothic"/>
            </a:endParaRPr>
          </a:p>
          <a:p>
            <a:pPr indent="0" lvl="0" marL="0" marR="0" rtl="0" algn="r">
              <a:lnSpc>
                <a:spcPct val="105555"/>
              </a:lnSpc>
              <a:spcBef>
                <a:spcPts val="0"/>
              </a:spcBef>
              <a:spcAft>
                <a:spcPts val="0"/>
              </a:spcAft>
              <a:buClr>
                <a:srgbClr val="000000"/>
              </a:buClr>
              <a:buSzPts val="1800"/>
              <a:buFont typeface="Arial"/>
              <a:buNone/>
            </a:pPr>
            <a:r>
              <a:rPr b="0" i="0" lang="ja-JP" sz="1200" u="none" cap="none" strike="noStrike">
                <a:solidFill>
                  <a:srgbClr val="163F9B"/>
                </a:solidFill>
                <a:latin typeface="BIZ UDPGothic"/>
                <a:ea typeface="BIZ UDPGothic"/>
                <a:cs typeface="BIZ UDPGothic"/>
                <a:sym typeface="BIZ UDPGothic"/>
              </a:rPr>
              <a:t>as a Service</a:t>
            </a:r>
            <a:endParaRPr b="0" i="0" sz="1200" u="none" cap="none" strike="noStrike">
              <a:solidFill>
                <a:srgbClr val="163F9B"/>
              </a:solidFill>
              <a:latin typeface="BIZ UDPGothic"/>
              <a:ea typeface="BIZ UDPGothic"/>
              <a:cs typeface="BIZ UDPGothic"/>
              <a:sym typeface="BIZ UDPGothic"/>
            </a:endParaRPr>
          </a:p>
        </p:txBody>
      </p:sp>
      <p:sp>
        <p:nvSpPr>
          <p:cNvPr id="448" name="Google Shape;448;p15"/>
          <p:cNvSpPr/>
          <p:nvPr/>
        </p:nvSpPr>
        <p:spPr>
          <a:xfrm>
            <a:off x="587500" y="5934475"/>
            <a:ext cx="5796600" cy="619200"/>
          </a:xfrm>
          <a:prstGeom prst="roundRect">
            <a:avLst>
              <a:gd fmla="val 16667" name="adj"/>
            </a:avLst>
          </a:prstGeom>
          <a:noFill/>
          <a:ln cap="flat" cmpd="sng" w="381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0" i="0" lang="ja-JP" sz="1600" u="none" cap="none" strike="noStrike">
                <a:solidFill>
                  <a:schemeClr val="accent2"/>
                </a:solidFill>
                <a:latin typeface="BIZ UDPGothic"/>
                <a:ea typeface="BIZ UDPGothic"/>
                <a:cs typeface="BIZ UDPGothic"/>
                <a:sym typeface="BIZ UDPGothic"/>
              </a:rPr>
              <a:t>マジセミが過去参加者に対して長期フォローを実施し、</a:t>
            </a:r>
            <a:endParaRPr b="0" i="0" sz="1600" u="none" cap="none" strike="noStrike">
              <a:solidFill>
                <a:schemeClr val="accent2"/>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2400"/>
              <a:buFont typeface="Arial"/>
              <a:buNone/>
            </a:pPr>
            <a:r>
              <a:rPr b="0" i="0" lang="ja-JP" sz="1600" u="none" cap="none" strike="noStrike">
                <a:solidFill>
                  <a:schemeClr val="accent2"/>
                </a:solidFill>
                <a:latin typeface="BIZ UDPGothic"/>
                <a:ea typeface="BIZ UDPGothic"/>
                <a:cs typeface="BIZ UDPGothic"/>
                <a:sym typeface="BIZ UDPGothic"/>
              </a:rPr>
              <a:t>アポ獲得を代行する「マジフォロプラス」も提供しています。</a:t>
            </a:r>
            <a:endParaRPr b="0" i="0" sz="800" u="none" cap="none" strike="noStrike">
              <a:solidFill>
                <a:schemeClr val="accent2"/>
              </a:solidFill>
              <a:latin typeface="BIZ UDPGothic"/>
              <a:ea typeface="BIZ UDPGothic"/>
              <a:cs typeface="BIZ UDPGothic"/>
              <a:sym typeface="BIZ UDPGothic"/>
            </a:endParaRPr>
          </a:p>
        </p:txBody>
      </p:sp>
      <p:sp>
        <p:nvSpPr>
          <p:cNvPr id="449" name="Google Shape;449;p15"/>
          <p:cNvSpPr/>
          <p:nvPr/>
        </p:nvSpPr>
        <p:spPr>
          <a:xfrm rot="10800000">
            <a:off x="6598948" y="5604602"/>
            <a:ext cx="913200" cy="626100"/>
          </a:xfrm>
          <a:prstGeom prst="rightArrow">
            <a:avLst>
              <a:gd fmla="val 50000" name="adj1"/>
              <a:gd fmla="val 50000" name="adj2"/>
            </a:avLst>
          </a:prstGeom>
          <a:solidFill>
            <a:srgbClr val="163F9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chemeClr val="lt1"/>
              </a:solidFill>
              <a:latin typeface="Meiryo"/>
              <a:ea typeface="Meiryo"/>
              <a:cs typeface="Meiryo"/>
              <a:sym typeface="Meiryo"/>
            </a:endParaRPr>
          </a:p>
        </p:txBody>
      </p:sp>
      <p:sp>
        <p:nvSpPr>
          <p:cNvPr id="450" name="Google Shape;450;p15"/>
          <p:cNvSpPr txBox="1"/>
          <p:nvPr/>
        </p:nvSpPr>
        <p:spPr>
          <a:xfrm>
            <a:off x="10407113" y="6452965"/>
            <a:ext cx="1464589"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rPr b="0" i="0" lang="ja-JP" sz="800" u="none" cap="none" strike="noStrike">
                <a:solidFill>
                  <a:srgbClr val="D8D8D8"/>
                </a:solidFill>
                <a:latin typeface="Arial"/>
                <a:ea typeface="Arial"/>
                <a:cs typeface="Arial"/>
                <a:sym typeface="Arial"/>
              </a:rPr>
              <a:t>©2018 MAJISEMI Inc.</a:t>
            </a:r>
            <a:endParaRPr b="0" i="0" sz="800" u="none" cap="none" strike="noStrike">
              <a:solidFill>
                <a:srgbClr val="D8D8D8"/>
              </a:solidFill>
              <a:latin typeface="Arial"/>
              <a:ea typeface="Arial"/>
              <a:cs typeface="Arial"/>
              <a:sym typeface="Arial"/>
            </a:endParaRPr>
          </a:p>
        </p:txBody>
      </p:sp>
      <p:sp>
        <p:nvSpPr>
          <p:cNvPr id="451" name="Google Shape;451;p15"/>
          <p:cNvSpPr txBox="1"/>
          <p:nvPr>
            <p:ph idx="12" type="sldNum"/>
          </p:nvPr>
        </p:nvSpPr>
        <p:spPr>
          <a:xfrm>
            <a:off x="11810447" y="6452966"/>
            <a:ext cx="33127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ja-JP" sz="800">
                <a:solidFill>
                  <a:srgbClr val="D8D8D8"/>
                </a:solidFill>
                <a:latin typeface="Arial"/>
                <a:ea typeface="Arial"/>
                <a:cs typeface="Arial"/>
                <a:sym typeface="Arial"/>
              </a:rPr>
              <a:t>‹#›</a:t>
            </a:fld>
            <a:endParaRPr sz="800">
              <a:solidFill>
                <a:srgbClr val="D8D8D8"/>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sp>
        <p:nvSpPr>
          <p:cNvPr id="457" name="Google Shape;457;p16"/>
          <p:cNvSpPr/>
          <p:nvPr/>
        </p:nvSpPr>
        <p:spPr>
          <a:xfrm>
            <a:off x="453920" y="1240985"/>
            <a:ext cx="11455500" cy="259800"/>
          </a:xfrm>
          <a:prstGeom prst="rect">
            <a:avLst/>
          </a:prstGeom>
          <a:solidFill>
            <a:srgbClr val="C3D2F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chemeClr val="lt1"/>
              </a:solidFill>
              <a:latin typeface="Arial"/>
              <a:ea typeface="Arial"/>
              <a:cs typeface="Arial"/>
              <a:sym typeface="Arial"/>
            </a:endParaRPr>
          </a:p>
        </p:txBody>
      </p:sp>
      <p:sp>
        <p:nvSpPr>
          <p:cNvPr id="458" name="Google Shape;458;p16"/>
          <p:cNvSpPr/>
          <p:nvPr/>
        </p:nvSpPr>
        <p:spPr>
          <a:xfrm>
            <a:off x="8857788" y="3505772"/>
            <a:ext cx="3051600" cy="3051600"/>
          </a:xfrm>
          <a:prstGeom prst="ellipse">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nvGrpSpPr>
          <p:cNvPr id="459" name="Google Shape;459;p16"/>
          <p:cNvGrpSpPr/>
          <p:nvPr/>
        </p:nvGrpSpPr>
        <p:grpSpPr>
          <a:xfrm>
            <a:off x="9082882" y="4093575"/>
            <a:ext cx="2601381" cy="1875963"/>
            <a:chOff x="9170357" y="1304297"/>
            <a:chExt cx="2601381" cy="1875963"/>
          </a:xfrm>
        </p:grpSpPr>
        <p:sp>
          <p:nvSpPr>
            <p:cNvPr id="460" name="Google Shape;460;p16"/>
            <p:cNvSpPr txBox="1"/>
            <p:nvPr/>
          </p:nvSpPr>
          <p:spPr>
            <a:xfrm>
              <a:off x="9170357" y="2164597"/>
              <a:ext cx="2601381" cy="1015663"/>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000"/>
                <a:buFont typeface="Arial"/>
                <a:buNone/>
              </a:pPr>
              <a:r>
                <a:rPr b="1" i="0" lang="ja-JP" sz="3000" u="none" cap="none" strike="noStrike">
                  <a:solidFill>
                    <a:schemeClr val="lt1"/>
                  </a:solidFill>
                  <a:latin typeface="BIZ UDPGothic"/>
                  <a:ea typeface="BIZ UDPGothic"/>
                  <a:cs typeface="BIZ UDPGothic"/>
                  <a:sym typeface="BIZ UDPGothic"/>
                </a:rPr>
                <a:t>当日の講演に</a:t>
              </a:r>
              <a:endParaRPr b="1" i="0" sz="3000" u="none" cap="none" strike="noStrike">
                <a:solidFill>
                  <a:schemeClr val="lt1"/>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3000"/>
                <a:buFont typeface="Arial"/>
                <a:buNone/>
              </a:pPr>
              <a:r>
                <a:rPr b="1" i="0" lang="ja-JP" sz="3000" u="none" cap="none" strike="noStrike">
                  <a:solidFill>
                    <a:schemeClr val="lt1"/>
                  </a:solidFill>
                  <a:latin typeface="BIZ UDPGothic"/>
                  <a:ea typeface="BIZ UDPGothic"/>
                  <a:cs typeface="BIZ UDPGothic"/>
                  <a:sym typeface="BIZ UDPGothic"/>
                </a:rPr>
                <a:t>集中できる！</a:t>
              </a:r>
              <a:endParaRPr b="1" i="0" sz="3000" u="none" cap="none" strike="noStrike">
                <a:solidFill>
                  <a:schemeClr val="lt1"/>
                </a:solidFill>
                <a:latin typeface="BIZ UDPGothic"/>
                <a:ea typeface="BIZ UDPGothic"/>
                <a:cs typeface="BIZ UDPGothic"/>
                <a:sym typeface="BIZ UDPGothic"/>
              </a:endParaRPr>
            </a:p>
          </p:txBody>
        </p:sp>
        <p:sp>
          <p:nvSpPr>
            <p:cNvPr id="461" name="Google Shape;461;p16"/>
            <p:cNvSpPr txBox="1"/>
            <p:nvPr/>
          </p:nvSpPr>
          <p:spPr>
            <a:xfrm>
              <a:off x="9211006" y="1304297"/>
              <a:ext cx="2523195" cy="83095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ja-JP" sz="1600" u="none" cap="none" strike="noStrike">
                  <a:solidFill>
                    <a:schemeClr val="lt1"/>
                  </a:solidFill>
                  <a:latin typeface="BIZ UDPGothic"/>
                  <a:ea typeface="BIZ UDPGothic"/>
                  <a:cs typeface="BIZ UDPGothic"/>
                  <a:sym typeface="BIZ UDPGothic"/>
                </a:rPr>
                <a:t>ワンストップサービスで</a:t>
              </a:r>
              <a:endParaRPr b="0" i="0" sz="1600" u="none" cap="none" strike="noStrike">
                <a:solidFill>
                  <a:schemeClr val="lt1"/>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600"/>
                <a:buFont typeface="Arial"/>
                <a:buNone/>
              </a:pPr>
              <a:r>
                <a:rPr b="0" i="0" lang="ja-JP" sz="1600" u="none" cap="none" strike="noStrike">
                  <a:solidFill>
                    <a:schemeClr val="lt1"/>
                  </a:solidFill>
                  <a:latin typeface="BIZ UDPGothic"/>
                  <a:ea typeface="BIZ UDPGothic"/>
                  <a:cs typeface="BIZ UDPGothic"/>
                  <a:sym typeface="BIZ UDPGothic"/>
                </a:rPr>
                <a:t>最初から最後まで</a:t>
              </a:r>
              <a:endParaRPr b="0" i="0" sz="1600" u="none" cap="none" strike="noStrike">
                <a:solidFill>
                  <a:schemeClr val="lt1"/>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600"/>
                <a:buFont typeface="Arial"/>
                <a:buNone/>
              </a:pPr>
              <a:r>
                <a:rPr b="0" i="0" lang="ja-JP" sz="1600" u="none" cap="none" strike="noStrike">
                  <a:solidFill>
                    <a:schemeClr val="lt1"/>
                  </a:solidFill>
                  <a:latin typeface="BIZ UDPGothic"/>
                  <a:ea typeface="BIZ UDPGothic"/>
                  <a:cs typeface="BIZ UDPGothic"/>
                  <a:sym typeface="BIZ UDPGothic"/>
                </a:rPr>
                <a:t>マジセミが代行、だから</a:t>
              </a:r>
              <a:endParaRPr b="0" i="0" sz="1600" u="none" cap="none" strike="noStrike">
                <a:solidFill>
                  <a:schemeClr val="lt1"/>
                </a:solidFill>
                <a:latin typeface="BIZ UDPGothic"/>
                <a:ea typeface="BIZ UDPGothic"/>
                <a:cs typeface="BIZ UDPGothic"/>
                <a:sym typeface="BIZ UDPGothic"/>
              </a:endParaRPr>
            </a:p>
          </p:txBody>
        </p:sp>
      </p:grpSp>
      <p:sp>
        <p:nvSpPr>
          <p:cNvPr id="462" name="Google Shape;462;p16"/>
          <p:cNvSpPr/>
          <p:nvPr/>
        </p:nvSpPr>
        <p:spPr>
          <a:xfrm>
            <a:off x="12028601" y="-536"/>
            <a:ext cx="163399" cy="800325"/>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cxnSp>
        <p:nvCxnSpPr>
          <p:cNvPr id="463" name="Google Shape;463;p16"/>
          <p:cNvCxnSpPr/>
          <p:nvPr/>
        </p:nvCxnSpPr>
        <p:spPr>
          <a:xfrm>
            <a:off x="6350" y="799793"/>
            <a:ext cx="12185650" cy="0"/>
          </a:xfrm>
          <a:prstGeom prst="straightConnector1">
            <a:avLst/>
          </a:prstGeom>
          <a:noFill/>
          <a:ln cap="flat" cmpd="sng" w="9525">
            <a:solidFill>
              <a:srgbClr val="163F9B"/>
            </a:solidFill>
            <a:prstDash val="solid"/>
            <a:miter lim="800000"/>
            <a:headEnd len="sm" w="sm" type="none"/>
            <a:tailEnd len="sm" w="sm" type="none"/>
          </a:ln>
        </p:spPr>
      </p:cxnSp>
      <p:sp>
        <p:nvSpPr>
          <p:cNvPr id="464" name="Google Shape;464;p16"/>
          <p:cNvSpPr/>
          <p:nvPr/>
        </p:nvSpPr>
        <p:spPr>
          <a:xfrm>
            <a:off x="12028601" y="-536"/>
            <a:ext cx="163399" cy="800325"/>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465" name="Google Shape;465;p16"/>
          <p:cNvSpPr txBox="1"/>
          <p:nvPr/>
        </p:nvSpPr>
        <p:spPr>
          <a:xfrm>
            <a:off x="221196" y="101835"/>
            <a:ext cx="10523004" cy="586088"/>
          </a:xfrm>
          <a:prstGeom prst="rect">
            <a:avLst/>
          </a:prstGeom>
          <a:noFill/>
          <a:ln>
            <a:noFill/>
          </a:ln>
        </p:spPr>
        <p:txBody>
          <a:bodyPr anchorCtr="0" anchor="ctr" bIns="45700" lIns="91425" spcFirstLastPara="1" rIns="91425" wrap="square" tIns="108000">
            <a:spAutoFit/>
          </a:bodyPr>
          <a:lstStyle/>
          <a:p>
            <a:pPr indent="0" lvl="0" marL="0" marR="0" rtl="0" algn="l">
              <a:lnSpc>
                <a:spcPct val="100000"/>
              </a:lnSpc>
              <a:spcBef>
                <a:spcPts val="0"/>
              </a:spcBef>
              <a:spcAft>
                <a:spcPts val="0"/>
              </a:spcAft>
              <a:buClr>
                <a:srgbClr val="000000"/>
              </a:buClr>
              <a:buSzPts val="2800"/>
              <a:buFont typeface="Arial"/>
              <a:buNone/>
            </a:pPr>
            <a:r>
              <a:rPr b="1" i="0" lang="ja-JP" sz="2800" u="none" cap="none" strike="noStrike">
                <a:solidFill>
                  <a:schemeClr val="accent4"/>
                </a:solidFill>
                <a:latin typeface="BIZ UDPGothic"/>
                <a:ea typeface="BIZ UDPGothic"/>
                <a:cs typeface="BIZ UDPGothic"/>
                <a:sym typeface="BIZ UDPGothic"/>
              </a:rPr>
              <a:t>マジセミをご利用いただくべき理由</a:t>
            </a:r>
            <a:endParaRPr b="0" i="0" sz="1400" u="none" cap="none" strike="noStrike">
              <a:solidFill>
                <a:srgbClr val="000000"/>
              </a:solidFill>
              <a:latin typeface="Arial"/>
              <a:ea typeface="Arial"/>
              <a:cs typeface="Arial"/>
              <a:sym typeface="Arial"/>
            </a:endParaRPr>
          </a:p>
        </p:txBody>
      </p:sp>
      <p:sp>
        <p:nvSpPr>
          <p:cNvPr id="466" name="Google Shape;466;p16"/>
          <p:cNvSpPr txBox="1"/>
          <p:nvPr/>
        </p:nvSpPr>
        <p:spPr>
          <a:xfrm>
            <a:off x="404948" y="763664"/>
            <a:ext cx="6074700" cy="709500"/>
          </a:xfrm>
          <a:prstGeom prst="rect">
            <a:avLst/>
          </a:prstGeom>
          <a:noFill/>
          <a:ln>
            <a:noFill/>
          </a:ln>
        </p:spPr>
        <p:txBody>
          <a:bodyPr anchorCtr="0" anchor="ctr" bIns="45700" lIns="91425" spcFirstLastPara="1" rIns="91425" wrap="square" tIns="108000">
            <a:spAutoFit/>
          </a:bodyPr>
          <a:lstStyle/>
          <a:p>
            <a:pPr indent="0" lvl="0" marL="0" marR="0" rtl="0" algn="l">
              <a:lnSpc>
                <a:spcPct val="100000"/>
              </a:lnSpc>
              <a:spcBef>
                <a:spcPts val="0"/>
              </a:spcBef>
              <a:spcAft>
                <a:spcPts val="0"/>
              </a:spcAft>
              <a:buClr>
                <a:srgbClr val="000000"/>
              </a:buClr>
              <a:buSzPts val="2800"/>
              <a:buFont typeface="Arial"/>
              <a:buNone/>
            </a:pPr>
            <a:r>
              <a:rPr b="1" i="0" lang="ja-JP" sz="3600" u="none" cap="none" strike="noStrike">
                <a:solidFill>
                  <a:schemeClr val="accent4"/>
                </a:solidFill>
                <a:latin typeface="BIZ UDPGothic"/>
                <a:ea typeface="BIZ UDPGothic"/>
                <a:cs typeface="BIZ UDPGothic"/>
                <a:sym typeface="BIZ UDPGothic"/>
              </a:rPr>
              <a:t>貴社のウェビナー運営を代行</a:t>
            </a:r>
            <a:endParaRPr b="0" i="0" sz="1400" u="none" cap="none" strike="noStrike">
              <a:solidFill>
                <a:srgbClr val="000000"/>
              </a:solidFill>
              <a:latin typeface="Arial"/>
              <a:ea typeface="Arial"/>
              <a:cs typeface="Arial"/>
              <a:sym typeface="Arial"/>
            </a:endParaRPr>
          </a:p>
        </p:txBody>
      </p:sp>
      <p:grpSp>
        <p:nvGrpSpPr>
          <p:cNvPr id="467" name="Google Shape;467;p16"/>
          <p:cNvGrpSpPr/>
          <p:nvPr/>
        </p:nvGrpSpPr>
        <p:grpSpPr>
          <a:xfrm>
            <a:off x="8229455" y="2663116"/>
            <a:ext cx="1173600" cy="1304009"/>
            <a:chOff x="7536560" y="1755348"/>
            <a:chExt cx="1173600" cy="1304009"/>
          </a:xfrm>
        </p:grpSpPr>
        <p:sp>
          <p:nvSpPr>
            <p:cNvPr id="468" name="Google Shape;468;p16"/>
            <p:cNvSpPr/>
            <p:nvPr/>
          </p:nvSpPr>
          <p:spPr>
            <a:xfrm>
              <a:off x="7536560" y="1755348"/>
              <a:ext cx="1173587" cy="1304009"/>
            </a:xfrm>
            <a:prstGeom prst="roundRect">
              <a:avLst>
                <a:gd fmla="val 16667" name="adj"/>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469" name="Google Shape;469;p16"/>
            <p:cNvSpPr txBox="1"/>
            <p:nvPr/>
          </p:nvSpPr>
          <p:spPr>
            <a:xfrm>
              <a:off x="7536560" y="2420847"/>
              <a:ext cx="1173600" cy="6234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ja-JP" sz="1200" u="none" cap="none" strike="noStrike">
                  <a:solidFill>
                    <a:schemeClr val="lt1"/>
                  </a:solidFill>
                  <a:latin typeface="BIZ UDPGothic"/>
                  <a:ea typeface="BIZ UDPGothic"/>
                  <a:cs typeface="BIZ UDPGothic"/>
                  <a:sym typeface="BIZ UDPGothic"/>
                </a:rPr>
                <a:t>SEO記事作成</a:t>
              </a:r>
              <a:endParaRPr b="1" i="0" sz="1200" u="none" cap="none" strike="noStrike">
                <a:solidFill>
                  <a:schemeClr val="lt1"/>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600"/>
                <a:buFont typeface="Arial"/>
                <a:buNone/>
              </a:pPr>
              <a:r>
                <a:rPr b="1" i="0" lang="ja-JP" sz="1200" u="none" cap="none" strike="noStrike">
                  <a:solidFill>
                    <a:schemeClr val="lt1"/>
                  </a:solidFill>
                  <a:latin typeface="BIZ UDPGothic"/>
                  <a:ea typeface="BIZ UDPGothic"/>
                  <a:cs typeface="BIZ UDPGothic"/>
                  <a:sym typeface="BIZ UDPGothic"/>
                </a:rPr>
                <a:t>動画作成</a:t>
              </a:r>
              <a:endParaRPr b="1" i="0" sz="1400" u="none" cap="none" strike="noStrike">
                <a:solidFill>
                  <a:schemeClr val="lt1"/>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600"/>
                <a:buFont typeface="Arial"/>
                <a:buNone/>
              </a:pPr>
              <a:r>
                <a:rPr b="1" i="0" lang="ja-JP" sz="1050" u="none" cap="none" strike="noStrike">
                  <a:solidFill>
                    <a:schemeClr val="lt1"/>
                  </a:solidFill>
                  <a:latin typeface="BIZ UDPGothic"/>
                  <a:ea typeface="BIZ UDPGothic"/>
                  <a:cs typeface="BIZ UDPGothic"/>
                  <a:sym typeface="BIZ UDPGothic"/>
                </a:rPr>
                <a:t>（オプション）</a:t>
              </a:r>
              <a:endParaRPr b="0" i="0" sz="1200" u="none" cap="none" strike="noStrike">
                <a:solidFill>
                  <a:srgbClr val="000000"/>
                </a:solidFill>
                <a:latin typeface="BIZ UDPGothic"/>
                <a:ea typeface="BIZ UDPGothic"/>
                <a:cs typeface="BIZ UDPGothic"/>
                <a:sym typeface="BIZ UDPGothic"/>
              </a:endParaRPr>
            </a:p>
          </p:txBody>
        </p:sp>
      </p:grpSp>
      <p:grpSp>
        <p:nvGrpSpPr>
          <p:cNvPr id="470" name="Google Shape;470;p16"/>
          <p:cNvGrpSpPr/>
          <p:nvPr/>
        </p:nvGrpSpPr>
        <p:grpSpPr>
          <a:xfrm>
            <a:off x="4341749" y="2663116"/>
            <a:ext cx="1173587" cy="1304009"/>
            <a:chOff x="4002976" y="1755348"/>
            <a:chExt cx="1173587" cy="1304009"/>
          </a:xfrm>
        </p:grpSpPr>
        <p:sp>
          <p:nvSpPr>
            <p:cNvPr id="471" name="Google Shape;471;p16"/>
            <p:cNvSpPr/>
            <p:nvPr/>
          </p:nvSpPr>
          <p:spPr>
            <a:xfrm>
              <a:off x="4002976" y="1755348"/>
              <a:ext cx="1173587" cy="1304009"/>
            </a:xfrm>
            <a:prstGeom prst="roundRect">
              <a:avLst>
                <a:gd fmla="val 16667" name="adj"/>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472" name="Google Shape;472;p16"/>
            <p:cNvSpPr txBox="1"/>
            <p:nvPr/>
          </p:nvSpPr>
          <p:spPr>
            <a:xfrm>
              <a:off x="4002976" y="2553212"/>
              <a:ext cx="1173587"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ja-JP" sz="1600" u="none" cap="none" strike="noStrike">
                  <a:solidFill>
                    <a:schemeClr val="lt1"/>
                  </a:solidFill>
                  <a:latin typeface="BIZ UDPGothic"/>
                  <a:ea typeface="BIZ UDPGothic"/>
                  <a:cs typeface="BIZ UDPGothic"/>
                  <a:sym typeface="BIZ UDPGothic"/>
                </a:rPr>
                <a:t>司会進行</a:t>
              </a:r>
              <a:endParaRPr b="0" i="0" sz="1400" u="none" cap="none" strike="noStrike">
                <a:solidFill>
                  <a:srgbClr val="000000"/>
                </a:solidFill>
                <a:latin typeface="BIZ UDPGothic"/>
                <a:ea typeface="BIZ UDPGothic"/>
                <a:cs typeface="BIZ UDPGothic"/>
                <a:sym typeface="BIZ UDPGothic"/>
              </a:endParaRPr>
            </a:p>
          </p:txBody>
        </p:sp>
        <p:pic>
          <p:nvPicPr>
            <p:cNvPr descr="アイコン&#10;&#10;自動的に生成された説明" id="473" name="Google Shape;473;p16"/>
            <p:cNvPicPr preferRelativeResize="0"/>
            <p:nvPr/>
          </p:nvPicPr>
          <p:blipFill rotWithShape="1">
            <a:blip r:embed="rId3">
              <a:alphaModFix/>
            </a:blip>
            <a:srcRect b="0" l="0" r="0" t="0"/>
            <a:stretch/>
          </p:blipFill>
          <p:spPr>
            <a:xfrm>
              <a:off x="4260531" y="1843787"/>
              <a:ext cx="658476" cy="600916"/>
            </a:xfrm>
            <a:prstGeom prst="rect">
              <a:avLst/>
            </a:prstGeom>
            <a:noFill/>
            <a:ln>
              <a:noFill/>
            </a:ln>
          </p:spPr>
        </p:pic>
      </p:grpSp>
      <p:grpSp>
        <p:nvGrpSpPr>
          <p:cNvPr id="474" name="Google Shape;474;p16"/>
          <p:cNvGrpSpPr/>
          <p:nvPr/>
        </p:nvGrpSpPr>
        <p:grpSpPr>
          <a:xfrm>
            <a:off x="6933553" y="2663116"/>
            <a:ext cx="1193454" cy="1304009"/>
            <a:chOff x="6364131" y="1755348"/>
            <a:chExt cx="1193454" cy="1304009"/>
          </a:xfrm>
        </p:grpSpPr>
        <p:sp>
          <p:nvSpPr>
            <p:cNvPr id="475" name="Google Shape;475;p16"/>
            <p:cNvSpPr/>
            <p:nvPr/>
          </p:nvSpPr>
          <p:spPr>
            <a:xfrm>
              <a:off x="6364131" y="1755348"/>
              <a:ext cx="1173587" cy="1304009"/>
            </a:xfrm>
            <a:prstGeom prst="roundRect">
              <a:avLst>
                <a:gd fmla="val 16667" name="adj"/>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476" name="Google Shape;476;p16"/>
            <p:cNvSpPr txBox="1"/>
            <p:nvPr/>
          </p:nvSpPr>
          <p:spPr>
            <a:xfrm>
              <a:off x="6364131" y="2532892"/>
              <a:ext cx="1193454" cy="46162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ja-JP" sz="1200" u="none" cap="none" strike="noStrike">
                  <a:solidFill>
                    <a:schemeClr val="lt1"/>
                  </a:solidFill>
                  <a:latin typeface="BIZ UDPGothic"/>
                  <a:ea typeface="BIZ UDPGothic"/>
                  <a:cs typeface="BIZ UDPGothic"/>
                  <a:sym typeface="BIZ UDPGothic"/>
                </a:rPr>
                <a:t>アンケート集計</a:t>
              </a:r>
              <a:endParaRPr b="1" i="0" sz="1200" u="none" cap="none" strike="noStrike">
                <a:solidFill>
                  <a:schemeClr val="lt1"/>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600"/>
                <a:buFont typeface="Arial"/>
                <a:buNone/>
              </a:pPr>
              <a:r>
                <a:rPr b="1" i="0" lang="ja-JP" sz="1200" u="none" cap="none" strike="noStrike">
                  <a:solidFill>
                    <a:schemeClr val="lt1"/>
                  </a:solidFill>
                  <a:latin typeface="BIZ UDPGothic"/>
                  <a:ea typeface="BIZ UDPGothic"/>
                  <a:cs typeface="BIZ UDPGothic"/>
                  <a:sym typeface="BIZ UDPGothic"/>
                </a:rPr>
                <a:t>レポート作成</a:t>
              </a:r>
              <a:endParaRPr b="0" i="0" sz="1400" u="none" cap="none" strike="noStrike">
                <a:solidFill>
                  <a:srgbClr val="000000"/>
                </a:solidFill>
                <a:latin typeface="BIZ UDPGothic"/>
                <a:ea typeface="BIZ UDPGothic"/>
                <a:cs typeface="BIZ UDPGothic"/>
                <a:sym typeface="BIZ UDPGothic"/>
              </a:endParaRPr>
            </a:p>
          </p:txBody>
        </p:sp>
      </p:grpSp>
      <p:grpSp>
        <p:nvGrpSpPr>
          <p:cNvPr id="477" name="Google Shape;477;p16"/>
          <p:cNvGrpSpPr/>
          <p:nvPr/>
        </p:nvGrpSpPr>
        <p:grpSpPr>
          <a:xfrm>
            <a:off x="5637651" y="2663116"/>
            <a:ext cx="1173600" cy="1304009"/>
            <a:chOff x="5166360" y="1765508"/>
            <a:chExt cx="1173600" cy="1304009"/>
          </a:xfrm>
        </p:grpSpPr>
        <p:sp>
          <p:nvSpPr>
            <p:cNvPr id="478" name="Google Shape;478;p16"/>
            <p:cNvSpPr/>
            <p:nvPr/>
          </p:nvSpPr>
          <p:spPr>
            <a:xfrm>
              <a:off x="5166360" y="1765508"/>
              <a:ext cx="1173587" cy="1304009"/>
            </a:xfrm>
            <a:prstGeom prst="roundRect">
              <a:avLst>
                <a:gd fmla="val 16667" name="adj"/>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479" name="Google Shape;479;p16"/>
            <p:cNvSpPr txBox="1"/>
            <p:nvPr/>
          </p:nvSpPr>
          <p:spPr>
            <a:xfrm>
              <a:off x="5166360" y="2532892"/>
              <a:ext cx="1173600" cy="5079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ja-JP" sz="1600" u="none" cap="none" strike="noStrike">
                  <a:solidFill>
                    <a:schemeClr val="lt1"/>
                  </a:solidFill>
                  <a:latin typeface="BIZ UDPGothic"/>
                  <a:ea typeface="BIZ UDPGothic"/>
                  <a:cs typeface="BIZ UDPGothic"/>
                  <a:sym typeface="BIZ UDPGothic"/>
                </a:rPr>
                <a:t>アポ獲得</a:t>
              </a:r>
              <a:endParaRPr b="1" i="0" sz="1600" u="none" cap="none" strike="noStrike">
                <a:solidFill>
                  <a:schemeClr val="lt1"/>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600"/>
                <a:buFont typeface="Arial"/>
                <a:buNone/>
              </a:pPr>
              <a:r>
                <a:rPr b="1" i="0" lang="ja-JP" sz="1100" u="none" cap="none" strike="noStrike">
                  <a:solidFill>
                    <a:schemeClr val="lt1"/>
                  </a:solidFill>
                  <a:latin typeface="BIZ UDPGothic"/>
                  <a:ea typeface="BIZ UDPGothic"/>
                  <a:cs typeface="BIZ UDPGothic"/>
                  <a:sym typeface="BIZ UDPGothic"/>
                </a:rPr>
                <a:t>(オプション）</a:t>
              </a:r>
              <a:endParaRPr b="0" i="0" sz="1400" u="none" cap="none" strike="noStrike">
                <a:solidFill>
                  <a:schemeClr val="lt1"/>
                </a:solidFill>
                <a:latin typeface="BIZ UDPGothic"/>
                <a:ea typeface="BIZ UDPGothic"/>
                <a:cs typeface="BIZ UDPGothic"/>
                <a:sym typeface="BIZ UDPGothic"/>
              </a:endParaRPr>
            </a:p>
          </p:txBody>
        </p:sp>
        <p:pic>
          <p:nvPicPr>
            <p:cNvPr descr="アイコン&#10;&#10;自動的に生成された説明" id="480" name="Google Shape;480;p16"/>
            <p:cNvPicPr preferRelativeResize="0"/>
            <p:nvPr/>
          </p:nvPicPr>
          <p:blipFill rotWithShape="1">
            <a:blip r:embed="rId4">
              <a:alphaModFix/>
            </a:blip>
            <a:srcRect b="0" l="0" r="0" t="0"/>
            <a:stretch/>
          </p:blipFill>
          <p:spPr>
            <a:xfrm>
              <a:off x="5509809" y="1902531"/>
              <a:ext cx="486689" cy="538220"/>
            </a:xfrm>
            <a:prstGeom prst="rect">
              <a:avLst/>
            </a:prstGeom>
            <a:noFill/>
            <a:ln>
              <a:noFill/>
            </a:ln>
          </p:spPr>
        </p:pic>
      </p:grpSp>
      <p:grpSp>
        <p:nvGrpSpPr>
          <p:cNvPr id="481" name="Google Shape;481;p16"/>
          <p:cNvGrpSpPr/>
          <p:nvPr/>
        </p:nvGrpSpPr>
        <p:grpSpPr>
          <a:xfrm>
            <a:off x="1749945" y="2663116"/>
            <a:ext cx="1173587" cy="1304009"/>
            <a:chOff x="1614200" y="1775668"/>
            <a:chExt cx="1173587" cy="1304009"/>
          </a:xfrm>
        </p:grpSpPr>
        <p:sp>
          <p:nvSpPr>
            <p:cNvPr id="482" name="Google Shape;482;p16"/>
            <p:cNvSpPr/>
            <p:nvPr/>
          </p:nvSpPr>
          <p:spPr>
            <a:xfrm>
              <a:off x="1614200" y="1775668"/>
              <a:ext cx="1173587" cy="1304009"/>
            </a:xfrm>
            <a:prstGeom prst="roundRect">
              <a:avLst>
                <a:gd fmla="val 16667" name="adj"/>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483" name="Google Shape;483;p16"/>
            <p:cNvSpPr txBox="1"/>
            <p:nvPr/>
          </p:nvSpPr>
          <p:spPr>
            <a:xfrm>
              <a:off x="1735708" y="2563372"/>
              <a:ext cx="930570"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ja-JP" sz="1600" u="none" cap="none" strike="noStrike">
                  <a:solidFill>
                    <a:schemeClr val="lt1"/>
                  </a:solidFill>
                  <a:latin typeface="BIZ UDPGothic"/>
                  <a:ea typeface="BIZ UDPGothic"/>
                  <a:cs typeface="BIZ UDPGothic"/>
                  <a:sym typeface="BIZ UDPGothic"/>
                </a:rPr>
                <a:t>集客</a:t>
              </a:r>
              <a:endParaRPr b="0" i="0" sz="1400" u="none" cap="none" strike="noStrike">
                <a:solidFill>
                  <a:srgbClr val="000000"/>
                </a:solidFill>
                <a:latin typeface="BIZ UDPGothic"/>
                <a:ea typeface="BIZ UDPGothic"/>
                <a:cs typeface="BIZ UDPGothic"/>
                <a:sym typeface="BIZ UDPGothic"/>
              </a:endParaRPr>
            </a:p>
          </p:txBody>
        </p:sp>
        <p:pic>
          <p:nvPicPr>
            <p:cNvPr descr="アイコン&#10;&#10;自動的に生成された説明" id="484" name="Google Shape;484;p16"/>
            <p:cNvPicPr preferRelativeResize="0"/>
            <p:nvPr/>
          </p:nvPicPr>
          <p:blipFill rotWithShape="1">
            <a:blip r:embed="rId5">
              <a:alphaModFix/>
            </a:blip>
            <a:srcRect b="0" l="0" r="0" t="0"/>
            <a:stretch/>
          </p:blipFill>
          <p:spPr>
            <a:xfrm>
              <a:off x="1862508" y="1895125"/>
              <a:ext cx="676970" cy="611257"/>
            </a:xfrm>
            <a:prstGeom prst="rect">
              <a:avLst/>
            </a:prstGeom>
            <a:noFill/>
            <a:ln>
              <a:noFill/>
            </a:ln>
          </p:spPr>
        </p:pic>
      </p:grpSp>
      <p:grpSp>
        <p:nvGrpSpPr>
          <p:cNvPr id="485" name="Google Shape;485;p16"/>
          <p:cNvGrpSpPr/>
          <p:nvPr/>
        </p:nvGrpSpPr>
        <p:grpSpPr>
          <a:xfrm>
            <a:off x="3045847" y="2663116"/>
            <a:ext cx="1173587" cy="1304009"/>
            <a:chOff x="2797862" y="1775668"/>
            <a:chExt cx="1173587" cy="1304009"/>
          </a:xfrm>
        </p:grpSpPr>
        <p:sp>
          <p:nvSpPr>
            <p:cNvPr id="486" name="Google Shape;486;p16"/>
            <p:cNvSpPr/>
            <p:nvPr/>
          </p:nvSpPr>
          <p:spPr>
            <a:xfrm>
              <a:off x="2797862" y="1775668"/>
              <a:ext cx="1173587" cy="1304009"/>
            </a:xfrm>
            <a:prstGeom prst="roundRect">
              <a:avLst>
                <a:gd fmla="val 16667" name="adj"/>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487" name="Google Shape;487;p16"/>
            <p:cNvSpPr txBox="1"/>
            <p:nvPr/>
          </p:nvSpPr>
          <p:spPr>
            <a:xfrm>
              <a:off x="2880299" y="2460699"/>
              <a:ext cx="1008600" cy="523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0" lang="ja-JP" sz="1400" u="none" cap="none" strike="noStrike">
                  <a:solidFill>
                    <a:schemeClr val="lt1"/>
                  </a:solidFill>
                  <a:latin typeface="BIZ UDPGothic"/>
                  <a:ea typeface="BIZ UDPGothic"/>
                  <a:cs typeface="BIZ UDPGothic"/>
                  <a:sym typeface="BIZ UDPGothic"/>
                </a:rPr>
                <a:t>セミナー</a:t>
              </a:r>
              <a:endParaRPr b="0" i="0" sz="1400" u="none" cap="none" strike="noStrike">
                <a:solidFill>
                  <a:srgbClr val="000000"/>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400"/>
                <a:buFont typeface="Arial"/>
                <a:buNone/>
              </a:pPr>
              <a:r>
                <a:rPr b="1" i="0" lang="ja-JP" sz="1400" u="none" cap="none" strike="noStrike">
                  <a:solidFill>
                    <a:schemeClr val="lt1"/>
                  </a:solidFill>
                  <a:latin typeface="BIZ UDPGothic"/>
                  <a:ea typeface="BIZ UDPGothic"/>
                  <a:cs typeface="BIZ UDPGothic"/>
                  <a:sym typeface="BIZ UDPGothic"/>
                </a:rPr>
                <a:t>事務局</a:t>
              </a:r>
              <a:endParaRPr b="0" i="0" sz="1400" u="none" cap="none" strike="noStrike">
                <a:solidFill>
                  <a:srgbClr val="000000"/>
                </a:solidFill>
                <a:latin typeface="BIZ UDPGothic"/>
                <a:ea typeface="BIZ UDPGothic"/>
                <a:cs typeface="BIZ UDPGothic"/>
                <a:sym typeface="BIZ UDPGothic"/>
              </a:endParaRPr>
            </a:p>
          </p:txBody>
        </p:sp>
        <p:pic>
          <p:nvPicPr>
            <p:cNvPr descr="ロゴ, アイコン&#10;&#10;自動的に生成された説明" id="488" name="Google Shape;488;p16"/>
            <p:cNvPicPr preferRelativeResize="0"/>
            <p:nvPr/>
          </p:nvPicPr>
          <p:blipFill rotWithShape="1">
            <a:blip r:embed="rId6">
              <a:alphaModFix/>
            </a:blip>
            <a:srcRect b="0" l="0" r="0" t="0"/>
            <a:stretch/>
          </p:blipFill>
          <p:spPr>
            <a:xfrm>
              <a:off x="3062563" y="1841708"/>
              <a:ext cx="644185" cy="548242"/>
            </a:xfrm>
            <a:prstGeom prst="rect">
              <a:avLst/>
            </a:prstGeom>
            <a:noFill/>
            <a:ln>
              <a:noFill/>
            </a:ln>
          </p:spPr>
        </p:pic>
      </p:grpSp>
      <p:grpSp>
        <p:nvGrpSpPr>
          <p:cNvPr id="489" name="Google Shape;489;p16"/>
          <p:cNvGrpSpPr/>
          <p:nvPr/>
        </p:nvGrpSpPr>
        <p:grpSpPr>
          <a:xfrm>
            <a:off x="454043" y="2663116"/>
            <a:ext cx="1173587" cy="1304009"/>
            <a:chOff x="430538" y="1775668"/>
            <a:chExt cx="1173587" cy="1304009"/>
          </a:xfrm>
        </p:grpSpPr>
        <p:sp>
          <p:nvSpPr>
            <p:cNvPr id="490" name="Google Shape;490;p16"/>
            <p:cNvSpPr/>
            <p:nvPr/>
          </p:nvSpPr>
          <p:spPr>
            <a:xfrm>
              <a:off x="430538" y="1775668"/>
              <a:ext cx="1173587" cy="1304009"/>
            </a:xfrm>
            <a:prstGeom prst="roundRect">
              <a:avLst>
                <a:gd fmla="val 16667" name="adj"/>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491" name="Google Shape;491;p16"/>
            <p:cNvSpPr txBox="1"/>
            <p:nvPr/>
          </p:nvSpPr>
          <p:spPr>
            <a:xfrm>
              <a:off x="543018" y="2573532"/>
              <a:ext cx="948627"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ja-JP" sz="1600" u="none" cap="none" strike="noStrike">
                  <a:solidFill>
                    <a:schemeClr val="lt1"/>
                  </a:solidFill>
                  <a:latin typeface="BIZ UDPGothic"/>
                  <a:ea typeface="BIZ UDPGothic"/>
                  <a:cs typeface="BIZ UDPGothic"/>
                  <a:sym typeface="BIZ UDPGothic"/>
                </a:rPr>
                <a:t>企画</a:t>
              </a:r>
              <a:endParaRPr b="0" i="0" sz="1400" u="none" cap="none" strike="noStrike">
                <a:solidFill>
                  <a:srgbClr val="000000"/>
                </a:solidFill>
                <a:latin typeface="BIZ UDPGothic"/>
                <a:ea typeface="BIZ UDPGothic"/>
                <a:cs typeface="BIZ UDPGothic"/>
                <a:sym typeface="BIZ UDPGothic"/>
              </a:endParaRPr>
            </a:p>
          </p:txBody>
        </p:sp>
        <p:pic>
          <p:nvPicPr>
            <p:cNvPr descr="アイコン&#10;&#10;自動的に生成された説明" id="492" name="Google Shape;492;p16"/>
            <p:cNvPicPr preferRelativeResize="0"/>
            <p:nvPr/>
          </p:nvPicPr>
          <p:blipFill rotWithShape="1">
            <a:blip r:embed="rId7">
              <a:alphaModFix/>
            </a:blip>
            <a:srcRect b="0" l="0" r="0" t="0"/>
            <a:stretch/>
          </p:blipFill>
          <p:spPr>
            <a:xfrm>
              <a:off x="748226" y="1918752"/>
              <a:ext cx="538210" cy="543336"/>
            </a:xfrm>
            <a:prstGeom prst="rect">
              <a:avLst/>
            </a:prstGeom>
            <a:noFill/>
            <a:ln>
              <a:noFill/>
            </a:ln>
          </p:spPr>
        </p:pic>
      </p:grpSp>
      <p:sp>
        <p:nvSpPr>
          <p:cNvPr id="493" name="Google Shape;493;p16"/>
          <p:cNvSpPr txBox="1"/>
          <p:nvPr/>
        </p:nvSpPr>
        <p:spPr>
          <a:xfrm>
            <a:off x="1029964" y="4511481"/>
            <a:ext cx="7824600" cy="14469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800"/>
              <a:buFont typeface="Arial"/>
              <a:buNone/>
            </a:pPr>
            <a:r>
              <a:rPr b="1" i="0" lang="ja-JP" sz="4400" u="none" cap="none" strike="noStrike">
                <a:solidFill>
                  <a:schemeClr val="accent4"/>
                </a:solidFill>
                <a:latin typeface="BIZ UDPGothic"/>
                <a:ea typeface="BIZ UDPGothic"/>
                <a:cs typeface="BIZ UDPGothic"/>
                <a:sym typeface="BIZ UDPGothic"/>
              </a:rPr>
              <a:t>集客費用のみで</a:t>
            </a:r>
            <a:endParaRPr b="1" i="0" sz="4400" u="none" cap="none" strike="noStrike">
              <a:solidFill>
                <a:schemeClr val="accent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2800"/>
              <a:buFont typeface="Arial"/>
              <a:buNone/>
            </a:pPr>
            <a:r>
              <a:rPr b="1" i="0" lang="ja-JP" sz="4400" u="none" cap="none" strike="noStrike">
                <a:solidFill>
                  <a:schemeClr val="accent4"/>
                </a:solidFill>
                <a:latin typeface="BIZ UDPGothic"/>
                <a:ea typeface="BIZ UDPGothic"/>
                <a:cs typeface="BIZ UDPGothic"/>
                <a:sym typeface="BIZ UDPGothic"/>
              </a:rPr>
              <a:t>全ての支援がついてきます！</a:t>
            </a:r>
            <a:endParaRPr b="0" i="0" sz="4400" u="none" cap="none" strike="noStrike">
              <a:solidFill>
                <a:schemeClr val="accent4"/>
              </a:solidFill>
              <a:latin typeface="BIZ UDPGothic"/>
              <a:ea typeface="BIZ UDPGothic"/>
              <a:cs typeface="BIZ UDPGothic"/>
              <a:sym typeface="BIZ UDPGothic"/>
            </a:endParaRPr>
          </a:p>
        </p:txBody>
      </p:sp>
      <p:grpSp>
        <p:nvGrpSpPr>
          <p:cNvPr id="494" name="Google Shape;494;p16"/>
          <p:cNvGrpSpPr/>
          <p:nvPr/>
        </p:nvGrpSpPr>
        <p:grpSpPr>
          <a:xfrm>
            <a:off x="9525356" y="2663116"/>
            <a:ext cx="1191447" cy="1304009"/>
            <a:chOff x="8765251" y="1755983"/>
            <a:chExt cx="1191447" cy="1304009"/>
          </a:xfrm>
        </p:grpSpPr>
        <p:sp>
          <p:nvSpPr>
            <p:cNvPr id="495" name="Google Shape;495;p16"/>
            <p:cNvSpPr/>
            <p:nvPr/>
          </p:nvSpPr>
          <p:spPr>
            <a:xfrm>
              <a:off x="8765251" y="1755983"/>
              <a:ext cx="1173587" cy="1304009"/>
            </a:xfrm>
            <a:prstGeom prst="roundRect">
              <a:avLst>
                <a:gd fmla="val 16667" name="adj"/>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496" name="Google Shape;496;p16"/>
            <p:cNvSpPr txBox="1"/>
            <p:nvPr/>
          </p:nvSpPr>
          <p:spPr>
            <a:xfrm>
              <a:off x="8783098" y="2444627"/>
              <a:ext cx="1173600" cy="585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ja-JP" sz="1600" u="none" cap="none" strike="noStrike">
                  <a:solidFill>
                    <a:schemeClr val="lt1"/>
                  </a:solidFill>
                  <a:latin typeface="BIZ UDPGothic"/>
                  <a:ea typeface="BIZ UDPGothic"/>
                  <a:cs typeface="BIZ UDPGothic"/>
                  <a:sym typeface="BIZ UDPGothic"/>
                </a:rPr>
                <a:t>振り返り＆</a:t>
              </a:r>
              <a:endParaRPr b="1" i="0" sz="1600" u="none" cap="none" strike="noStrike">
                <a:solidFill>
                  <a:schemeClr val="lt1"/>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600"/>
                <a:buFont typeface="Arial"/>
                <a:buNone/>
              </a:pPr>
              <a:r>
                <a:rPr b="1" i="0" lang="ja-JP" sz="1600" u="none" cap="none" strike="noStrike">
                  <a:solidFill>
                    <a:schemeClr val="lt1"/>
                  </a:solidFill>
                  <a:latin typeface="BIZ UDPGothic"/>
                  <a:ea typeface="BIZ UDPGothic"/>
                  <a:cs typeface="BIZ UDPGothic"/>
                  <a:sym typeface="BIZ UDPGothic"/>
                </a:rPr>
                <a:t>改善</a:t>
              </a:r>
              <a:endParaRPr b="0" i="0" sz="1400" u="none" cap="none" strike="noStrike">
                <a:solidFill>
                  <a:srgbClr val="000000"/>
                </a:solidFill>
                <a:latin typeface="BIZ UDPGothic"/>
                <a:ea typeface="BIZ UDPGothic"/>
                <a:cs typeface="BIZ UDPGothic"/>
                <a:sym typeface="BIZ UDPGothic"/>
              </a:endParaRPr>
            </a:p>
          </p:txBody>
        </p:sp>
        <p:pic>
          <p:nvPicPr>
            <p:cNvPr descr="アイコン&#10;&#10;自動的に生成された説明" id="497" name="Google Shape;497;p16"/>
            <p:cNvPicPr preferRelativeResize="0"/>
            <p:nvPr/>
          </p:nvPicPr>
          <p:blipFill rotWithShape="1">
            <a:blip r:embed="rId8">
              <a:alphaModFix/>
            </a:blip>
            <a:srcRect b="0" l="0" r="0" t="0"/>
            <a:stretch/>
          </p:blipFill>
          <p:spPr>
            <a:xfrm>
              <a:off x="9015780" y="1919387"/>
              <a:ext cx="661077" cy="565023"/>
            </a:xfrm>
            <a:prstGeom prst="rect">
              <a:avLst/>
            </a:prstGeom>
            <a:noFill/>
            <a:ln>
              <a:noFill/>
            </a:ln>
          </p:spPr>
        </p:pic>
      </p:grpSp>
      <p:grpSp>
        <p:nvGrpSpPr>
          <p:cNvPr id="498" name="Google Shape;498;p16"/>
          <p:cNvGrpSpPr/>
          <p:nvPr/>
        </p:nvGrpSpPr>
        <p:grpSpPr>
          <a:xfrm>
            <a:off x="1645167" y="3117799"/>
            <a:ext cx="7972362" cy="335280"/>
            <a:chOff x="1991369" y="2392948"/>
            <a:chExt cx="7972362" cy="335280"/>
          </a:xfrm>
        </p:grpSpPr>
        <p:sp>
          <p:nvSpPr>
            <p:cNvPr id="499" name="Google Shape;499;p16"/>
            <p:cNvSpPr/>
            <p:nvPr/>
          </p:nvSpPr>
          <p:spPr>
            <a:xfrm rot="5400000">
              <a:off x="1910089" y="2474228"/>
              <a:ext cx="335280" cy="172720"/>
            </a:xfrm>
            <a:prstGeom prst="triangle">
              <a:avLst>
                <a:gd fmla="val 50000" name="adj"/>
              </a:avLst>
            </a:prstGeom>
            <a:solidFill>
              <a:srgbClr val="FFC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500" name="Google Shape;500;p16"/>
            <p:cNvSpPr/>
            <p:nvPr/>
          </p:nvSpPr>
          <p:spPr>
            <a:xfrm rot="5400000">
              <a:off x="9709731" y="2474228"/>
              <a:ext cx="335280" cy="172720"/>
            </a:xfrm>
            <a:prstGeom prst="triangle">
              <a:avLst>
                <a:gd fmla="val 50000" name="adj"/>
              </a:avLst>
            </a:prstGeom>
            <a:solidFill>
              <a:srgbClr val="FFC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501" name="Google Shape;501;p16"/>
            <p:cNvSpPr/>
            <p:nvPr/>
          </p:nvSpPr>
          <p:spPr>
            <a:xfrm rot="5400000">
              <a:off x="8409789" y="2474228"/>
              <a:ext cx="335280" cy="172720"/>
            </a:xfrm>
            <a:prstGeom prst="triangle">
              <a:avLst>
                <a:gd fmla="val 50000" name="adj"/>
              </a:avLst>
            </a:prstGeom>
            <a:solidFill>
              <a:srgbClr val="FFC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502" name="Google Shape;502;p16"/>
            <p:cNvSpPr/>
            <p:nvPr/>
          </p:nvSpPr>
          <p:spPr>
            <a:xfrm rot="5400000">
              <a:off x="7109849" y="2474228"/>
              <a:ext cx="335280" cy="172720"/>
            </a:xfrm>
            <a:prstGeom prst="triangle">
              <a:avLst>
                <a:gd fmla="val 50000" name="adj"/>
              </a:avLst>
            </a:prstGeom>
            <a:solidFill>
              <a:srgbClr val="FFC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503" name="Google Shape;503;p16"/>
            <p:cNvSpPr/>
            <p:nvPr/>
          </p:nvSpPr>
          <p:spPr>
            <a:xfrm rot="5400000">
              <a:off x="5809909" y="2474228"/>
              <a:ext cx="335280" cy="172720"/>
            </a:xfrm>
            <a:prstGeom prst="triangle">
              <a:avLst>
                <a:gd fmla="val 50000" name="adj"/>
              </a:avLst>
            </a:prstGeom>
            <a:solidFill>
              <a:srgbClr val="FFC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504" name="Google Shape;504;p16"/>
            <p:cNvSpPr/>
            <p:nvPr/>
          </p:nvSpPr>
          <p:spPr>
            <a:xfrm rot="5400000">
              <a:off x="4509969" y="2474228"/>
              <a:ext cx="335280" cy="172720"/>
            </a:xfrm>
            <a:prstGeom prst="triangle">
              <a:avLst>
                <a:gd fmla="val 50000" name="adj"/>
              </a:avLst>
            </a:prstGeom>
            <a:solidFill>
              <a:srgbClr val="FFC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505" name="Google Shape;505;p16"/>
            <p:cNvSpPr/>
            <p:nvPr/>
          </p:nvSpPr>
          <p:spPr>
            <a:xfrm rot="5400000">
              <a:off x="3210029" y="2474228"/>
              <a:ext cx="335280" cy="172720"/>
            </a:xfrm>
            <a:prstGeom prst="triangle">
              <a:avLst>
                <a:gd fmla="val 50000" name="adj"/>
              </a:avLst>
            </a:prstGeom>
            <a:solidFill>
              <a:srgbClr val="FFC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sp>
        <p:nvSpPr>
          <p:cNvPr id="506" name="Google Shape;506;p16"/>
          <p:cNvSpPr txBox="1"/>
          <p:nvPr/>
        </p:nvSpPr>
        <p:spPr>
          <a:xfrm>
            <a:off x="2576997" y="2069747"/>
            <a:ext cx="6108600" cy="461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ja-JP" sz="2400" u="none" cap="none" strike="noStrike">
                <a:solidFill>
                  <a:schemeClr val="accent4"/>
                </a:solidFill>
                <a:latin typeface="BIZ UDPGothic"/>
                <a:ea typeface="BIZ UDPGothic"/>
                <a:cs typeface="BIZ UDPGothic"/>
                <a:sym typeface="BIZ UDPGothic"/>
              </a:rPr>
              <a:t>PDCAを繰り返し、勝ちパターンを探索</a:t>
            </a:r>
            <a:endParaRPr b="0" i="0" sz="1400" u="none" cap="none" strike="noStrike">
              <a:solidFill>
                <a:srgbClr val="000000"/>
              </a:solidFill>
              <a:latin typeface="BIZ UDPGothic"/>
              <a:ea typeface="BIZ UDPGothic"/>
              <a:cs typeface="BIZ UDPGothic"/>
              <a:sym typeface="BIZ UDPGothic"/>
            </a:endParaRPr>
          </a:p>
        </p:txBody>
      </p:sp>
      <p:sp>
        <p:nvSpPr>
          <p:cNvPr id="507" name="Google Shape;507;p16"/>
          <p:cNvSpPr/>
          <p:nvPr/>
        </p:nvSpPr>
        <p:spPr>
          <a:xfrm flipH="1">
            <a:off x="805379" y="1746975"/>
            <a:ext cx="9495000" cy="913800"/>
          </a:xfrm>
          <a:prstGeom prst="uturnArrow">
            <a:avLst>
              <a:gd fmla="val 19313" name="adj1"/>
              <a:gd fmla="val 24364" name="adj2"/>
              <a:gd fmla="val 53493" name="adj3"/>
              <a:gd fmla="val 46507" name="adj4"/>
              <a:gd fmla="val 100000" name="adj5"/>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8" name="Google Shape;508;p16"/>
          <p:cNvSpPr txBox="1"/>
          <p:nvPr/>
        </p:nvSpPr>
        <p:spPr>
          <a:xfrm>
            <a:off x="10428204" y="170738"/>
            <a:ext cx="1542600" cy="471900"/>
          </a:xfrm>
          <a:prstGeom prst="rect">
            <a:avLst/>
          </a:prstGeom>
          <a:noFill/>
          <a:ln>
            <a:noFill/>
          </a:ln>
        </p:spPr>
        <p:txBody>
          <a:bodyPr anchorCtr="0" anchor="t" bIns="45700" lIns="91425" spcFirstLastPara="1" rIns="91425" wrap="square" tIns="45700">
            <a:spAutoFit/>
          </a:bodyPr>
          <a:lstStyle/>
          <a:p>
            <a:pPr indent="0" lvl="0" marL="0" marR="0" rtl="0" algn="r">
              <a:lnSpc>
                <a:spcPct val="105555"/>
              </a:lnSpc>
              <a:spcBef>
                <a:spcPts val="0"/>
              </a:spcBef>
              <a:spcAft>
                <a:spcPts val="0"/>
              </a:spcAft>
              <a:buClr>
                <a:srgbClr val="000000"/>
              </a:buClr>
              <a:buSzPts val="1800"/>
              <a:buFont typeface="Arial"/>
              <a:buNone/>
            </a:pPr>
            <a:r>
              <a:rPr b="1" i="0" lang="ja-JP" sz="1200" u="none" cap="none" strike="noStrike">
                <a:solidFill>
                  <a:schemeClr val="accent4"/>
                </a:solidFill>
                <a:latin typeface="BIZ UDPGothic"/>
                <a:ea typeface="BIZ UDPGothic"/>
                <a:cs typeface="BIZ UDPGothic"/>
                <a:sym typeface="BIZ UDPGothic"/>
              </a:rPr>
              <a:t>Webinar</a:t>
            </a:r>
            <a:endParaRPr b="0" i="0" sz="1200" u="none" cap="none" strike="noStrike">
              <a:solidFill>
                <a:schemeClr val="accent4"/>
              </a:solidFill>
              <a:latin typeface="BIZ UDPGothic"/>
              <a:ea typeface="BIZ UDPGothic"/>
              <a:cs typeface="BIZ UDPGothic"/>
              <a:sym typeface="BIZ UDPGothic"/>
            </a:endParaRPr>
          </a:p>
          <a:p>
            <a:pPr indent="0" lvl="0" marL="0" marR="0" rtl="0" algn="r">
              <a:lnSpc>
                <a:spcPct val="105555"/>
              </a:lnSpc>
              <a:spcBef>
                <a:spcPts val="0"/>
              </a:spcBef>
              <a:spcAft>
                <a:spcPts val="0"/>
              </a:spcAft>
              <a:buClr>
                <a:srgbClr val="000000"/>
              </a:buClr>
              <a:buSzPts val="1800"/>
              <a:buFont typeface="Arial"/>
              <a:buNone/>
            </a:pPr>
            <a:r>
              <a:rPr b="0" i="0" lang="ja-JP" sz="1200" u="none" cap="none" strike="noStrike">
                <a:solidFill>
                  <a:srgbClr val="163F9B"/>
                </a:solidFill>
                <a:latin typeface="BIZ UDPGothic"/>
                <a:ea typeface="BIZ UDPGothic"/>
                <a:cs typeface="BIZ UDPGothic"/>
                <a:sym typeface="BIZ UDPGothic"/>
              </a:rPr>
              <a:t>as a Service</a:t>
            </a:r>
            <a:endParaRPr b="0" i="0" sz="1200" u="none" cap="none" strike="noStrike">
              <a:solidFill>
                <a:srgbClr val="163F9B"/>
              </a:solidFill>
              <a:latin typeface="BIZ UDPGothic"/>
              <a:ea typeface="BIZ UDPGothic"/>
              <a:cs typeface="BIZ UDPGothic"/>
              <a:sym typeface="BIZ UDPGothic"/>
            </a:endParaRPr>
          </a:p>
        </p:txBody>
      </p:sp>
      <p:pic>
        <p:nvPicPr>
          <p:cNvPr descr="棒グラフ 単色塗りつぶし" id="509" name="Google Shape;509;p16"/>
          <p:cNvPicPr preferRelativeResize="0"/>
          <p:nvPr/>
        </p:nvPicPr>
        <p:blipFill rotWithShape="1">
          <a:blip r:embed="rId9">
            <a:alphaModFix/>
          </a:blip>
          <a:srcRect b="0" l="0" r="0" t="0"/>
          <a:stretch/>
        </p:blipFill>
        <p:spPr>
          <a:xfrm>
            <a:off x="7120095" y="2719153"/>
            <a:ext cx="770680" cy="770680"/>
          </a:xfrm>
          <a:prstGeom prst="rect">
            <a:avLst/>
          </a:prstGeom>
          <a:noFill/>
          <a:ln>
            <a:noFill/>
          </a:ln>
        </p:spPr>
      </p:pic>
      <p:pic>
        <p:nvPicPr>
          <p:cNvPr descr="新聞 単色塗りつぶし" id="510" name="Google Shape;510;p16"/>
          <p:cNvPicPr preferRelativeResize="0"/>
          <p:nvPr/>
        </p:nvPicPr>
        <p:blipFill rotWithShape="1">
          <a:blip r:embed="rId10">
            <a:alphaModFix/>
          </a:blip>
          <a:srcRect b="0" l="0" r="0" t="0"/>
          <a:stretch/>
        </p:blipFill>
        <p:spPr>
          <a:xfrm>
            <a:off x="8511349" y="2729869"/>
            <a:ext cx="674256" cy="674256"/>
          </a:xfrm>
          <a:prstGeom prst="rect">
            <a:avLst/>
          </a:prstGeom>
          <a:noFill/>
          <a:ln>
            <a:noFill/>
          </a:ln>
        </p:spPr>
      </p:pic>
      <p:sp>
        <p:nvSpPr>
          <p:cNvPr id="511" name="Google Shape;511;p16"/>
          <p:cNvSpPr txBox="1"/>
          <p:nvPr/>
        </p:nvSpPr>
        <p:spPr>
          <a:xfrm>
            <a:off x="10407113" y="6452965"/>
            <a:ext cx="1464589"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rPr b="0" i="0" lang="ja-JP" sz="800" u="none" cap="none" strike="noStrike">
                <a:solidFill>
                  <a:srgbClr val="D8D8D8"/>
                </a:solidFill>
                <a:latin typeface="Arial"/>
                <a:ea typeface="Arial"/>
                <a:cs typeface="Arial"/>
                <a:sym typeface="Arial"/>
              </a:rPr>
              <a:t>©2018 MAJISEMI Inc.</a:t>
            </a:r>
            <a:endParaRPr b="0" i="0" sz="800" u="none" cap="none" strike="noStrike">
              <a:solidFill>
                <a:srgbClr val="D8D8D8"/>
              </a:solidFill>
              <a:latin typeface="Arial"/>
              <a:ea typeface="Arial"/>
              <a:cs typeface="Arial"/>
              <a:sym typeface="Arial"/>
            </a:endParaRPr>
          </a:p>
        </p:txBody>
      </p:sp>
      <p:sp>
        <p:nvSpPr>
          <p:cNvPr id="512" name="Google Shape;512;p16"/>
          <p:cNvSpPr txBox="1"/>
          <p:nvPr>
            <p:ph idx="12" type="sldNum"/>
          </p:nvPr>
        </p:nvSpPr>
        <p:spPr>
          <a:xfrm>
            <a:off x="11810447" y="6452966"/>
            <a:ext cx="33127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ja-JP" sz="800">
                <a:solidFill>
                  <a:srgbClr val="D8D8D8"/>
                </a:solidFill>
                <a:latin typeface="Arial"/>
                <a:ea typeface="Arial"/>
                <a:cs typeface="Arial"/>
                <a:sym typeface="Arial"/>
              </a:rPr>
              <a:t>‹#›</a:t>
            </a:fld>
            <a:endParaRPr sz="800">
              <a:solidFill>
                <a:srgbClr val="D8D8D8"/>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 name="Shape 516"/>
        <p:cNvGrpSpPr/>
        <p:nvPr/>
      </p:nvGrpSpPr>
      <p:grpSpPr>
        <a:xfrm>
          <a:off x="0" y="0"/>
          <a:ext cx="0" cy="0"/>
          <a:chOff x="0" y="0"/>
          <a:chExt cx="0" cy="0"/>
        </a:xfrm>
      </p:grpSpPr>
      <p:sp>
        <p:nvSpPr>
          <p:cNvPr id="517" name="Google Shape;517;p17"/>
          <p:cNvSpPr/>
          <p:nvPr/>
        </p:nvSpPr>
        <p:spPr>
          <a:xfrm>
            <a:off x="301520" y="1100105"/>
            <a:ext cx="11455436" cy="259796"/>
          </a:xfrm>
          <a:prstGeom prst="rect">
            <a:avLst/>
          </a:prstGeom>
          <a:solidFill>
            <a:srgbClr val="C3D2F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chemeClr val="lt1"/>
              </a:solidFill>
              <a:latin typeface="Arial"/>
              <a:ea typeface="Arial"/>
              <a:cs typeface="Arial"/>
              <a:sym typeface="Arial"/>
            </a:endParaRPr>
          </a:p>
        </p:txBody>
      </p:sp>
      <p:grpSp>
        <p:nvGrpSpPr>
          <p:cNvPr id="518" name="Google Shape;518;p17"/>
          <p:cNvGrpSpPr/>
          <p:nvPr/>
        </p:nvGrpSpPr>
        <p:grpSpPr>
          <a:xfrm>
            <a:off x="8163659" y="2116700"/>
            <a:ext cx="872930" cy="521466"/>
            <a:chOff x="8888164" y="3664351"/>
            <a:chExt cx="872930" cy="521466"/>
          </a:xfrm>
        </p:grpSpPr>
        <p:sp>
          <p:nvSpPr>
            <p:cNvPr id="519" name="Google Shape;519;p17"/>
            <p:cNvSpPr/>
            <p:nvPr/>
          </p:nvSpPr>
          <p:spPr>
            <a:xfrm>
              <a:off x="8888164" y="3754930"/>
              <a:ext cx="599914" cy="172888"/>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520" name="Google Shape;520;p17"/>
            <p:cNvSpPr/>
            <p:nvPr/>
          </p:nvSpPr>
          <p:spPr>
            <a:xfrm>
              <a:off x="8888164" y="3922475"/>
              <a:ext cx="599914" cy="172888"/>
            </a:xfrm>
            <a:prstGeom prst="rect">
              <a:avLst/>
            </a:prstGeom>
            <a:solidFill>
              <a:srgbClr val="F6D83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521" name="Google Shape;521;p17"/>
            <p:cNvSpPr/>
            <p:nvPr/>
          </p:nvSpPr>
          <p:spPr>
            <a:xfrm>
              <a:off x="9488078" y="3664351"/>
              <a:ext cx="273016" cy="263342"/>
            </a:xfrm>
            <a:prstGeom prst="rtTriangle">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522" name="Google Shape;522;p17"/>
            <p:cNvSpPr/>
            <p:nvPr/>
          </p:nvSpPr>
          <p:spPr>
            <a:xfrm flipH="1" rot="10800000">
              <a:off x="9488078" y="3922475"/>
              <a:ext cx="273016" cy="263342"/>
            </a:xfrm>
            <a:prstGeom prst="rtTriangle">
              <a:avLst/>
            </a:prstGeom>
            <a:solidFill>
              <a:srgbClr val="F6D83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grpSp>
        <p:nvGrpSpPr>
          <p:cNvPr id="523" name="Google Shape;523;p17"/>
          <p:cNvGrpSpPr/>
          <p:nvPr/>
        </p:nvGrpSpPr>
        <p:grpSpPr>
          <a:xfrm>
            <a:off x="7039675" y="5702267"/>
            <a:ext cx="1045644" cy="880520"/>
            <a:chOff x="6804450" y="5426454"/>
            <a:chExt cx="1045644" cy="880520"/>
          </a:xfrm>
        </p:grpSpPr>
        <p:sp>
          <p:nvSpPr>
            <p:cNvPr id="524" name="Google Shape;524;p17"/>
            <p:cNvSpPr/>
            <p:nvPr/>
          </p:nvSpPr>
          <p:spPr>
            <a:xfrm rot="5400000">
              <a:off x="6755400" y="5666300"/>
              <a:ext cx="607200" cy="1821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525" name="Google Shape;525;p17"/>
            <p:cNvSpPr/>
            <p:nvPr/>
          </p:nvSpPr>
          <p:spPr>
            <a:xfrm>
              <a:off x="6977175" y="5876097"/>
              <a:ext cx="657000" cy="1728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526" name="Google Shape;526;p17"/>
            <p:cNvSpPr/>
            <p:nvPr/>
          </p:nvSpPr>
          <p:spPr>
            <a:xfrm>
              <a:off x="6941924" y="6043572"/>
              <a:ext cx="670500" cy="172800"/>
            </a:xfrm>
            <a:prstGeom prst="rect">
              <a:avLst/>
            </a:prstGeom>
            <a:solidFill>
              <a:srgbClr val="F6D83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527" name="Google Shape;527;p17"/>
            <p:cNvSpPr/>
            <p:nvPr/>
          </p:nvSpPr>
          <p:spPr>
            <a:xfrm>
              <a:off x="7577094" y="5785508"/>
              <a:ext cx="273000" cy="263400"/>
            </a:xfrm>
            <a:prstGeom prst="rtTriangle">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528" name="Google Shape;528;p17"/>
            <p:cNvSpPr/>
            <p:nvPr/>
          </p:nvSpPr>
          <p:spPr>
            <a:xfrm flipH="1" rot="10800000">
              <a:off x="7577094" y="6043574"/>
              <a:ext cx="273000" cy="263400"/>
            </a:xfrm>
            <a:prstGeom prst="rtTriangle">
              <a:avLst/>
            </a:prstGeom>
            <a:solidFill>
              <a:srgbClr val="F6D83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529" name="Google Shape;529;p17"/>
            <p:cNvSpPr/>
            <p:nvPr/>
          </p:nvSpPr>
          <p:spPr>
            <a:xfrm rot="5400000">
              <a:off x="6489743" y="5741161"/>
              <a:ext cx="792913" cy="163499"/>
            </a:xfrm>
            <a:prstGeom prst="rect">
              <a:avLst/>
            </a:prstGeom>
            <a:solidFill>
              <a:srgbClr val="F6D83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sp>
        <p:nvSpPr>
          <p:cNvPr id="530" name="Google Shape;530;p17"/>
          <p:cNvSpPr/>
          <p:nvPr/>
        </p:nvSpPr>
        <p:spPr>
          <a:xfrm>
            <a:off x="6217975" y="2050784"/>
            <a:ext cx="1945800" cy="3785100"/>
          </a:xfrm>
          <a:prstGeom prst="rect">
            <a:avLst/>
          </a:prstGeom>
          <a:solidFill>
            <a:schemeClr val="lt1"/>
          </a:solidFill>
          <a:ln cap="flat" cmpd="sng" w="2857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531" name="Google Shape;531;p17"/>
          <p:cNvSpPr/>
          <p:nvPr/>
        </p:nvSpPr>
        <p:spPr>
          <a:xfrm>
            <a:off x="1545517" y="2050784"/>
            <a:ext cx="1815000" cy="1796100"/>
          </a:xfrm>
          <a:prstGeom prst="rect">
            <a:avLst/>
          </a:prstGeom>
          <a:solidFill>
            <a:schemeClr val="accent4"/>
          </a:solid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050"/>
              <a:buFont typeface="Arial"/>
              <a:buNone/>
            </a:pPr>
            <a:r>
              <a:rPr b="0" i="0" lang="ja-JP" sz="1050" u="none" cap="none" strike="noStrike">
                <a:solidFill>
                  <a:schemeClr val="lt1"/>
                </a:solidFill>
                <a:latin typeface="BIZ UDPGothic"/>
                <a:ea typeface="BIZ UDPGothic"/>
                <a:cs typeface="BIZ UDPGothic"/>
                <a:sym typeface="BIZ UDPGothic"/>
              </a:rPr>
              <a:t>マジセミ集客枠</a:t>
            </a:r>
            <a:endParaRPr b="0" i="0" sz="1050" u="none" cap="none" strike="noStrike">
              <a:solidFill>
                <a:schemeClr val="lt1"/>
              </a:solidFill>
              <a:latin typeface="BIZ UDPGothic"/>
              <a:ea typeface="BIZ UDPGothic"/>
              <a:cs typeface="BIZ UDPGothic"/>
              <a:sym typeface="BIZ UDPGothic"/>
            </a:endParaRPr>
          </a:p>
        </p:txBody>
      </p:sp>
      <p:pic>
        <p:nvPicPr>
          <p:cNvPr id="532" name="Google Shape;532;p17"/>
          <p:cNvPicPr preferRelativeResize="0"/>
          <p:nvPr/>
        </p:nvPicPr>
        <p:blipFill rotWithShape="1">
          <a:blip r:embed="rId3">
            <a:alphaModFix/>
          </a:blip>
          <a:srcRect b="24545" l="0" r="0" t="0"/>
          <a:stretch/>
        </p:blipFill>
        <p:spPr>
          <a:xfrm>
            <a:off x="1789408" y="2181629"/>
            <a:ext cx="1351152" cy="1204658"/>
          </a:xfrm>
          <a:prstGeom prst="rect">
            <a:avLst/>
          </a:prstGeom>
          <a:noFill/>
          <a:ln>
            <a:noFill/>
          </a:ln>
        </p:spPr>
      </p:pic>
      <p:sp>
        <p:nvSpPr>
          <p:cNvPr id="533" name="Google Shape;533;p17"/>
          <p:cNvSpPr/>
          <p:nvPr/>
        </p:nvSpPr>
        <p:spPr>
          <a:xfrm>
            <a:off x="3325100" y="2684168"/>
            <a:ext cx="670500" cy="529500"/>
          </a:xfrm>
          <a:prstGeom prst="rightArrow">
            <a:avLst>
              <a:gd fmla="val 50000" name="adj1"/>
              <a:gd fmla="val 50000" name="adj2"/>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534" name="Google Shape;534;p17"/>
          <p:cNvSpPr txBox="1"/>
          <p:nvPr/>
        </p:nvSpPr>
        <p:spPr>
          <a:xfrm>
            <a:off x="1224455" y="1593033"/>
            <a:ext cx="2432100" cy="369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ja-JP" sz="1800" u="none" cap="none" strike="noStrike">
                <a:solidFill>
                  <a:schemeClr val="accent4"/>
                </a:solidFill>
                <a:latin typeface="BIZ UDPGothic"/>
                <a:ea typeface="BIZ UDPGothic"/>
                <a:cs typeface="BIZ UDPGothic"/>
                <a:sym typeface="BIZ UDPGothic"/>
              </a:rPr>
              <a:t>集客ページ作成・公開</a:t>
            </a:r>
            <a:endParaRPr b="0" i="0" sz="1400" u="none" cap="none" strike="noStrike">
              <a:solidFill>
                <a:srgbClr val="000000"/>
              </a:solidFill>
              <a:latin typeface="BIZ UDPGothic"/>
              <a:ea typeface="BIZ UDPGothic"/>
              <a:cs typeface="BIZ UDPGothic"/>
              <a:sym typeface="BIZ UDPGothic"/>
            </a:endParaRPr>
          </a:p>
        </p:txBody>
      </p:sp>
      <p:sp>
        <p:nvSpPr>
          <p:cNvPr id="535" name="Google Shape;535;p17"/>
          <p:cNvSpPr/>
          <p:nvPr/>
        </p:nvSpPr>
        <p:spPr>
          <a:xfrm>
            <a:off x="1545517" y="4039618"/>
            <a:ext cx="1815000" cy="1796100"/>
          </a:xfrm>
          <a:prstGeom prst="rect">
            <a:avLst/>
          </a:prstGeom>
          <a:solidFill>
            <a:srgbClr val="F6D83E"/>
          </a:solid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accent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050"/>
              <a:buFont typeface="Arial"/>
              <a:buNone/>
            </a:pPr>
            <a:r>
              <a:rPr b="0" i="0" lang="ja-JP" sz="1050" u="none" cap="none" strike="noStrike">
                <a:solidFill>
                  <a:schemeClr val="accent4"/>
                </a:solidFill>
                <a:latin typeface="BIZ UDPGothic"/>
                <a:ea typeface="BIZ UDPGothic"/>
                <a:cs typeface="BIZ UDPGothic"/>
                <a:sym typeface="BIZ UDPGothic"/>
              </a:rPr>
              <a:t>貴社集客枠</a:t>
            </a:r>
            <a:endParaRPr b="0" i="0" sz="1050" u="none" cap="none" strike="noStrike">
              <a:solidFill>
                <a:schemeClr val="accent4"/>
              </a:solidFill>
              <a:latin typeface="BIZ UDPGothic"/>
              <a:ea typeface="BIZ UDPGothic"/>
              <a:cs typeface="BIZ UDPGothic"/>
              <a:sym typeface="BIZ UDPGothic"/>
            </a:endParaRPr>
          </a:p>
        </p:txBody>
      </p:sp>
      <p:pic>
        <p:nvPicPr>
          <p:cNvPr id="536" name="Google Shape;536;p17"/>
          <p:cNvPicPr preferRelativeResize="0"/>
          <p:nvPr/>
        </p:nvPicPr>
        <p:blipFill rotWithShape="1">
          <a:blip r:embed="rId3">
            <a:alphaModFix/>
          </a:blip>
          <a:srcRect b="24545" l="0" r="0" t="0"/>
          <a:stretch/>
        </p:blipFill>
        <p:spPr>
          <a:xfrm>
            <a:off x="1789408" y="4170463"/>
            <a:ext cx="1351152" cy="1204658"/>
          </a:xfrm>
          <a:prstGeom prst="rect">
            <a:avLst/>
          </a:prstGeom>
          <a:noFill/>
          <a:ln>
            <a:noFill/>
          </a:ln>
        </p:spPr>
      </p:pic>
      <p:sp>
        <p:nvSpPr>
          <p:cNvPr id="537" name="Google Shape;537;p17"/>
          <p:cNvSpPr/>
          <p:nvPr/>
        </p:nvSpPr>
        <p:spPr>
          <a:xfrm>
            <a:off x="3324125" y="4672993"/>
            <a:ext cx="657000" cy="529500"/>
          </a:xfrm>
          <a:prstGeom prst="rightArrow">
            <a:avLst>
              <a:gd fmla="val 50000" name="adj1"/>
              <a:gd fmla="val 50000" name="adj2"/>
            </a:avLst>
          </a:prstGeom>
          <a:solidFill>
            <a:srgbClr val="F6D83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538" name="Google Shape;538;p17"/>
          <p:cNvSpPr txBox="1"/>
          <p:nvPr/>
        </p:nvSpPr>
        <p:spPr>
          <a:xfrm>
            <a:off x="3108268" y="4046585"/>
            <a:ext cx="1129200" cy="6465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200"/>
              <a:buFont typeface="Arial"/>
              <a:buNone/>
            </a:pPr>
            <a:r>
              <a:rPr b="0" i="0" lang="ja-JP" sz="1200" u="none" cap="none" strike="noStrike">
                <a:solidFill>
                  <a:schemeClr val="accent4"/>
                </a:solidFill>
                <a:latin typeface="BIZ UDPGothic"/>
                <a:ea typeface="BIZ UDPGothic"/>
                <a:cs typeface="BIZ UDPGothic"/>
                <a:sym typeface="BIZ UDPGothic"/>
              </a:rPr>
              <a:t>公開後</a:t>
            </a:r>
            <a:endParaRPr b="0" i="0" sz="1200" u="none" cap="none" strike="noStrike">
              <a:solidFill>
                <a:schemeClr val="accent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200"/>
              <a:buFont typeface="Arial"/>
              <a:buNone/>
            </a:pPr>
            <a:r>
              <a:rPr b="0" i="0" lang="ja-JP" sz="1200" u="none" cap="none" strike="noStrike">
                <a:solidFill>
                  <a:schemeClr val="accent4"/>
                </a:solidFill>
                <a:latin typeface="BIZ UDPGothic"/>
                <a:ea typeface="BIZ UDPGothic"/>
                <a:cs typeface="BIZ UDPGothic"/>
                <a:sym typeface="BIZ UDPGothic"/>
              </a:rPr>
              <a:t>URLを</a:t>
            </a:r>
            <a:endParaRPr b="0" i="0" sz="1200" u="none" cap="none" strike="noStrike">
              <a:solidFill>
                <a:schemeClr val="accent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200"/>
              <a:buFont typeface="Arial"/>
              <a:buNone/>
            </a:pPr>
            <a:r>
              <a:rPr b="0" i="0" lang="ja-JP" sz="1200" u="none" cap="none" strike="noStrike">
                <a:solidFill>
                  <a:schemeClr val="accent4"/>
                </a:solidFill>
                <a:latin typeface="BIZ UDPGothic"/>
                <a:ea typeface="BIZ UDPGothic"/>
                <a:cs typeface="BIZ UDPGothic"/>
                <a:sym typeface="BIZ UDPGothic"/>
              </a:rPr>
              <a:t>お渡し</a:t>
            </a:r>
            <a:endParaRPr b="0" i="0" sz="1400" u="none" cap="none" strike="noStrike">
              <a:solidFill>
                <a:srgbClr val="000000"/>
              </a:solidFill>
              <a:latin typeface="BIZ UDPGothic"/>
              <a:ea typeface="BIZ UDPGothic"/>
              <a:cs typeface="BIZ UDPGothic"/>
              <a:sym typeface="BIZ UDPGothic"/>
            </a:endParaRPr>
          </a:p>
        </p:txBody>
      </p:sp>
      <p:sp>
        <p:nvSpPr>
          <p:cNvPr id="539" name="Google Shape;539;p17"/>
          <p:cNvSpPr/>
          <p:nvPr/>
        </p:nvSpPr>
        <p:spPr>
          <a:xfrm>
            <a:off x="3977589" y="2050784"/>
            <a:ext cx="1815000" cy="1796100"/>
          </a:xfrm>
          <a:prstGeom prst="rect">
            <a:avLst/>
          </a:prstGeom>
          <a:solidFill>
            <a:schemeClr val="accent4"/>
          </a:solid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050"/>
              <a:buFont typeface="Arial"/>
              <a:buNone/>
            </a:pPr>
            <a:r>
              <a:rPr b="0" i="0" lang="ja-JP" sz="1050" u="none" cap="none" strike="noStrike">
                <a:solidFill>
                  <a:schemeClr val="lt1"/>
                </a:solidFill>
                <a:latin typeface="BIZ UDPGothic"/>
                <a:ea typeface="BIZ UDPGothic"/>
                <a:cs typeface="BIZ UDPGothic"/>
                <a:sym typeface="BIZ UDPGothic"/>
              </a:rPr>
              <a:t>マジセミで集客</a:t>
            </a:r>
            <a:endParaRPr b="0" i="0" sz="1050" u="none" cap="none" strike="noStrike">
              <a:solidFill>
                <a:schemeClr val="lt1"/>
              </a:solidFill>
              <a:latin typeface="BIZ UDPGothic"/>
              <a:ea typeface="BIZ UDPGothic"/>
              <a:cs typeface="BIZ UDPGothic"/>
              <a:sym typeface="BIZ UDPGothic"/>
            </a:endParaRPr>
          </a:p>
        </p:txBody>
      </p:sp>
      <p:sp>
        <p:nvSpPr>
          <p:cNvPr id="540" name="Google Shape;540;p17"/>
          <p:cNvSpPr/>
          <p:nvPr/>
        </p:nvSpPr>
        <p:spPr>
          <a:xfrm>
            <a:off x="3977589" y="4039618"/>
            <a:ext cx="1815000" cy="1796100"/>
          </a:xfrm>
          <a:prstGeom prst="rect">
            <a:avLst/>
          </a:prstGeom>
          <a:solidFill>
            <a:srgbClr val="F6D83E"/>
          </a:solid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accent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050"/>
              <a:buFont typeface="Arial"/>
              <a:buNone/>
            </a:pPr>
            <a:r>
              <a:rPr b="0" i="0" lang="ja-JP" sz="1050" u="none" cap="none" strike="noStrike">
                <a:solidFill>
                  <a:schemeClr val="accent4"/>
                </a:solidFill>
                <a:latin typeface="BIZ UDPGothic"/>
                <a:ea typeface="BIZ UDPGothic"/>
                <a:cs typeface="BIZ UDPGothic"/>
                <a:sym typeface="BIZ UDPGothic"/>
              </a:rPr>
              <a:t>貴社ハウスリスト・HP等でご集客</a:t>
            </a:r>
            <a:endParaRPr b="0" i="0" sz="1050" u="none" cap="none" strike="noStrike">
              <a:solidFill>
                <a:schemeClr val="accent4"/>
              </a:solidFill>
              <a:latin typeface="BIZ UDPGothic"/>
              <a:ea typeface="BIZ UDPGothic"/>
              <a:cs typeface="BIZ UDPGothic"/>
              <a:sym typeface="BIZ UDPGothic"/>
            </a:endParaRPr>
          </a:p>
        </p:txBody>
      </p:sp>
      <p:pic>
        <p:nvPicPr>
          <p:cNvPr descr="ダイアグラム が含まれている画像&#10;&#10;自動的に生成された説明" id="541" name="Google Shape;541;p17"/>
          <p:cNvPicPr preferRelativeResize="0"/>
          <p:nvPr/>
        </p:nvPicPr>
        <p:blipFill rotWithShape="1">
          <a:blip r:embed="rId4">
            <a:alphaModFix/>
          </a:blip>
          <a:srcRect b="0" l="0" r="0" t="0"/>
          <a:stretch/>
        </p:blipFill>
        <p:spPr>
          <a:xfrm>
            <a:off x="4146468" y="1818260"/>
            <a:ext cx="1807400" cy="1715513"/>
          </a:xfrm>
          <a:prstGeom prst="rect">
            <a:avLst/>
          </a:prstGeom>
          <a:noFill/>
          <a:ln>
            <a:noFill/>
          </a:ln>
          <a:effectLst>
            <a:outerShdw blurRad="50800" rotWithShape="0" algn="t" dir="5400000" dist="38100">
              <a:srgbClr val="000000">
                <a:alpha val="40000"/>
              </a:srgbClr>
            </a:outerShdw>
          </a:effectLst>
        </p:spPr>
      </p:pic>
      <p:pic>
        <p:nvPicPr>
          <p:cNvPr descr="ダイアグラム が含まれている画像&#10;&#10;自動的に生成された説明" id="542" name="Google Shape;542;p17"/>
          <p:cNvPicPr preferRelativeResize="0"/>
          <p:nvPr/>
        </p:nvPicPr>
        <p:blipFill rotWithShape="1">
          <a:blip r:embed="rId4">
            <a:alphaModFix/>
          </a:blip>
          <a:srcRect b="0" l="0" r="0" t="0"/>
          <a:stretch/>
        </p:blipFill>
        <p:spPr>
          <a:xfrm>
            <a:off x="4169148" y="3745124"/>
            <a:ext cx="1807400" cy="1715513"/>
          </a:xfrm>
          <a:prstGeom prst="rect">
            <a:avLst/>
          </a:prstGeom>
          <a:noFill/>
          <a:ln>
            <a:noFill/>
          </a:ln>
          <a:effectLst>
            <a:outerShdw blurRad="50800" rotWithShape="0" algn="t" dir="5400000" dist="38100">
              <a:srgbClr val="000000">
                <a:alpha val="40000"/>
              </a:srgbClr>
            </a:outerShdw>
          </a:effectLst>
        </p:spPr>
      </p:pic>
      <p:sp>
        <p:nvSpPr>
          <p:cNvPr id="543" name="Google Shape;543;p17"/>
          <p:cNvSpPr/>
          <p:nvPr/>
        </p:nvSpPr>
        <p:spPr>
          <a:xfrm>
            <a:off x="5714676" y="2705268"/>
            <a:ext cx="670500" cy="529500"/>
          </a:xfrm>
          <a:prstGeom prst="rightArrow">
            <a:avLst>
              <a:gd fmla="val 50000" name="adj1"/>
              <a:gd fmla="val 50000" name="adj2"/>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544" name="Google Shape;544;p17"/>
          <p:cNvSpPr/>
          <p:nvPr/>
        </p:nvSpPr>
        <p:spPr>
          <a:xfrm>
            <a:off x="5700174" y="4694118"/>
            <a:ext cx="670500" cy="529500"/>
          </a:xfrm>
          <a:prstGeom prst="rightArrow">
            <a:avLst>
              <a:gd fmla="val 50000" name="adj1"/>
              <a:gd fmla="val 50000" name="adj2"/>
            </a:avLst>
          </a:prstGeom>
          <a:solidFill>
            <a:srgbClr val="F6D83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545" name="Google Shape;545;p17"/>
          <p:cNvSpPr/>
          <p:nvPr/>
        </p:nvSpPr>
        <p:spPr>
          <a:xfrm>
            <a:off x="6368425" y="2202531"/>
            <a:ext cx="1644900" cy="17409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rPr b="0" i="0" lang="ja-JP" sz="1050" u="none" cap="none" strike="noStrike">
                <a:solidFill>
                  <a:schemeClr val="lt1"/>
                </a:solidFill>
                <a:latin typeface="BIZ UDPGothic"/>
                <a:ea typeface="BIZ UDPGothic"/>
                <a:cs typeface="BIZ UDPGothic"/>
                <a:sym typeface="BIZ UDPGothic"/>
              </a:rPr>
              <a:t>マジセミ枠</a:t>
            </a:r>
            <a:endParaRPr b="0" i="0" sz="1050" u="none" cap="none" strike="noStrike">
              <a:solidFill>
                <a:schemeClr val="lt1"/>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050"/>
              <a:buFont typeface="Arial"/>
              <a:buNone/>
            </a:pPr>
            <a:r>
              <a:rPr b="0" i="0" lang="ja-JP" sz="1050" u="none" cap="none" strike="noStrike">
                <a:solidFill>
                  <a:schemeClr val="lt1"/>
                </a:solidFill>
                <a:latin typeface="BIZ UDPGothic"/>
                <a:ea typeface="BIZ UDPGothic"/>
                <a:cs typeface="BIZ UDPGothic"/>
                <a:sym typeface="BIZ UDPGothic"/>
              </a:rPr>
              <a:t>申込者データ</a:t>
            </a:r>
            <a:endParaRPr b="0" i="0" sz="1050" u="none" cap="none" strike="noStrike">
              <a:solidFill>
                <a:schemeClr val="lt1"/>
              </a:solidFill>
              <a:latin typeface="BIZ UDPGothic"/>
              <a:ea typeface="BIZ UDPGothic"/>
              <a:cs typeface="BIZ UDPGothic"/>
              <a:sym typeface="BIZ UDPGothic"/>
            </a:endParaRPr>
          </a:p>
        </p:txBody>
      </p:sp>
      <p:sp>
        <p:nvSpPr>
          <p:cNvPr id="546" name="Google Shape;546;p17"/>
          <p:cNvSpPr/>
          <p:nvPr/>
        </p:nvSpPr>
        <p:spPr>
          <a:xfrm>
            <a:off x="6368425" y="3933778"/>
            <a:ext cx="1644900" cy="1740900"/>
          </a:xfrm>
          <a:prstGeom prst="rect">
            <a:avLst/>
          </a:prstGeom>
          <a:solidFill>
            <a:srgbClr val="F6D83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rPr b="0" i="0" lang="ja-JP" sz="1050" u="none" cap="none" strike="noStrike">
                <a:solidFill>
                  <a:schemeClr val="accent4"/>
                </a:solidFill>
                <a:latin typeface="BIZ UDPGothic"/>
                <a:ea typeface="BIZ UDPGothic"/>
                <a:cs typeface="BIZ UDPGothic"/>
                <a:sym typeface="BIZ UDPGothic"/>
              </a:rPr>
              <a:t>貴社集客枠</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050"/>
              <a:buFont typeface="Arial"/>
              <a:buNone/>
            </a:pPr>
            <a:r>
              <a:rPr b="0" i="0" lang="ja-JP" sz="1050" u="none" cap="none" strike="noStrike">
                <a:solidFill>
                  <a:schemeClr val="accent4"/>
                </a:solidFill>
                <a:latin typeface="BIZ UDPGothic"/>
                <a:ea typeface="BIZ UDPGothic"/>
                <a:cs typeface="BIZ UDPGothic"/>
                <a:sym typeface="BIZ UDPGothic"/>
              </a:rPr>
              <a:t>申込者データ</a:t>
            </a:r>
            <a:endParaRPr b="0" i="0" sz="1050" u="none" cap="none" strike="noStrike">
              <a:solidFill>
                <a:schemeClr val="accent4"/>
              </a:solidFill>
              <a:latin typeface="BIZ UDPGothic"/>
              <a:ea typeface="BIZ UDPGothic"/>
              <a:cs typeface="BIZ UDPGothic"/>
              <a:sym typeface="BIZ UDPGothic"/>
            </a:endParaRPr>
          </a:p>
        </p:txBody>
      </p:sp>
      <p:sp>
        <p:nvSpPr>
          <p:cNvPr id="547" name="Google Shape;547;p17"/>
          <p:cNvSpPr txBox="1"/>
          <p:nvPr/>
        </p:nvSpPr>
        <p:spPr>
          <a:xfrm>
            <a:off x="6218782" y="1590800"/>
            <a:ext cx="19449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ja-JP" sz="1800" u="none" cap="none" strike="noStrike">
                <a:solidFill>
                  <a:schemeClr val="accent4"/>
                </a:solidFill>
                <a:latin typeface="BIZ UDPGothic"/>
                <a:ea typeface="BIZ UDPGothic"/>
                <a:cs typeface="BIZ UDPGothic"/>
                <a:sym typeface="BIZ UDPGothic"/>
              </a:rPr>
              <a:t>マジセミ管理画面</a:t>
            </a:r>
            <a:endParaRPr b="0" i="0" sz="1400" u="none" cap="none" strike="noStrike">
              <a:solidFill>
                <a:srgbClr val="000000"/>
              </a:solidFill>
              <a:latin typeface="BIZ UDPGothic"/>
              <a:ea typeface="BIZ UDPGothic"/>
              <a:cs typeface="BIZ UDPGothic"/>
              <a:sym typeface="BIZ UDPGothic"/>
            </a:endParaRPr>
          </a:p>
        </p:txBody>
      </p:sp>
      <p:sp>
        <p:nvSpPr>
          <p:cNvPr id="548" name="Google Shape;548;p17"/>
          <p:cNvSpPr txBox="1"/>
          <p:nvPr/>
        </p:nvSpPr>
        <p:spPr>
          <a:xfrm>
            <a:off x="8900641" y="6543166"/>
            <a:ext cx="2326800" cy="215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800"/>
              <a:buFont typeface="Arial"/>
              <a:buNone/>
            </a:pPr>
            <a:r>
              <a:rPr b="0" i="0" lang="ja-JP" sz="800" u="none" cap="none" strike="noStrike">
                <a:solidFill>
                  <a:schemeClr val="accent4"/>
                </a:solidFill>
                <a:latin typeface="BIZ UDPGothic"/>
                <a:ea typeface="BIZ UDPGothic"/>
                <a:cs typeface="BIZ UDPGothic"/>
                <a:sym typeface="BIZ UDPGothic"/>
              </a:rPr>
              <a:t>※お断り対象者・キャンセル待ち申込者は除く</a:t>
            </a:r>
            <a:endParaRPr b="0" i="0" sz="1400" u="none" cap="none" strike="noStrike">
              <a:solidFill>
                <a:srgbClr val="000000"/>
              </a:solidFill>
              <a:latin typeface="BIZ UDPGothic"/>
              <a:ea typeface="BIZ UDPGothic"/>
              <a:cs typeface="BIZ UDPGothic"/>
              <a:sym typeface="BIZ UDPGothic"/>
            </a:endParaRPr>
          </a:p>
        </p:txBody>
      </p:sp>
      <p:sp>
        <p:nvSpPr>
          <p:cNvPr id="549" name="Google Shape;549;p17"/>
          <p:cNvSpPr/>
          <p:nvPr/>
        </p:nvSpPr>
        <p:spPr>
          <a:xfrm>
            <a:off x="8303375" y="2885093"/>
            <a:ext cx="3393600" cy="3393600"/>
          </a:xfrm>
          <a:prstGeom prst="ellipse">
            <a:avLst/>
          </a:prstGeom>
          <a:solidFill>
            <a:schemeClr val="accent4"/>
          </a:solid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accent4"/>
              </a:solidFill>
              <a:latin typeface="Arial"/>
              <a:ea typeface="Arial"/>
              <a:cs typeface="Arial"/>
              <a:sym typeface="Arial"/>
            </a:endParaRPr>
          </a:p>
        </p:txBody>
      </p:sp>
      <p:sp>
        <p:nvSpPr>
          <p:cNvPr id="550" name="Google Shape;550;p17"/>
          <p:cNvSpPr txBox="1"/>
          <p:nvPr/>
        </p:nvSpPr>
        <p:spPr>
          <a:xfrm>
            <a:off x="8303375" y="3219673"/>
            <a:ext cx="3393600" cy="2817719"/>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1" i="0" lang="ja-JP" sz="1800" u="none" cap="none" strike="noStrike">
                <a:solidFill>
                  <a:schemeClr val="lt1"/>
                </a:solidFill>
                <a:latin typeface="BIZ UDPGothic"/>
                <a:ea typeface="BIZ UDPGothic"/>
                <a:cs typeface="BIZ UDPGothic"/>
                <a:sym typeface="BIZ UDPGothic"/>
              </a:rPr>
              <a:t>貴社集客枠への</a:t>
            </a:r>
            <a:endParaRPr b="1" i="0" sz="1800" u="none" cap="none" strike="noStrike">
              <a:solidFill>
                <a:schemeClr val="lt1"/>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800"/>
              <a:buFont typeface="Arial"/>
              <a:buNone/>
            </a:pPr>
            <a:r>
              <a:rPr b="1" i="0" lang="ja-JP" sz="1800" u="none" cap="none" strike="noStrike">
                <a:solidFill>
                  <a:schemeClr val="lt1"/>
                </a:solidFill>
                <a:latin typeface="BIZ UDPGothic"/>
                <a:ea typeface="BIZ UDPGothic"/>
                <a:cs typeface="BIZ UDPGothic"/>
                <a:sym typeface="BIZ UDPGothic"/>
              </a:rPr>
              <a:t>お申し込みは</a:t>
            </a:r>
            <a:endParaRPr b="1" i="0" sz="1800" u="none" cap="none" strike="noStrike">
              <a:solidFill>
                <a:schemeClr val="lt1"/>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800"/>
              <a:buFont typeface="Arial"/>
              <a:buNone/>
            </a:pPr>
            <a:r>
              <a:rPr b="1" i="0" lang="ja-JP" sz="2300" u="none" cap="none" strike="noStrike">
                <a:solidFill>
                  <a:schemeClr val="accent5"/>
                </a:solidFill>
                <a:latin typeface="BIZ UDPGothic"/>
                <a:ea typeface="BIZ UDPGothic"/>
                <a:cs typeface="BIZ UDPGothic"/>
                <a:sym typeface="BIZ UDPGothic"/>
              </a:rPr>
              <a:t>何名でも課金対象外！</a:t>
            </a:r>
            <a:endParaRPr b="1" i="0" sz="2300" u="none" cap="none" strike="noStrike">
              <a:solidFill>
                <a:schemeClr val="accent5"/>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800"/>
              <a:buFont typeface="Arial"/>
              <a:buNone/>
            </a:pPr>
            <a:r>
              <a:t/>
            </a:r>
            <a:endParaRPr b="1" i="0" sz="1800" u="none" cap="none" strike="noStrike">
              <a:solidFill>
                <a:schemeClr val="lt1"/>
              </a:solidFill>
              <a:latin typeface="BIZ UDPGothic"/>
              <a:ea typeface="BIZ UDPGothic"/>
              <a:cs typeface="BIZ UDPGothic"/>
              <a:sym typeface="BIZ UDPGothic"/>
            </a:endParaRPr>
          </a:p>
          <a:p>
            <a:pPr indent="0" lvl="0" marL="0" marR="0" rtl="0" algn="ctr">
              <a:lnSpc>
                <a:spcPct val="142857"/>
              </a:lnSpc>
              <a:spcBef>
                <a:spcPts val="0"/>
              </a:spcBef>
              <a:spcAft>
                <a:spcPts val="0"/>
              </a:spcAft>
              <a:buClr>
                <a:srgbClr val="000000"/>
              </a:buClr>
              <a:buSzPts val="1400"/>
              <a:buFont typeface="Arial"/>
              <a:buNone/>
            </a:pPr>
            <a:r>
              <a:rPr b="0" i="0" lang="ja-JP" sz="1400" u="none" cap="none" strike="noStrike">
                <a:solidFill>
                  <a:schemeClr val="accent5"/>
                </a:solidFill>
                <a:latin typeface="BIZ UDPGothic"/>
                <a:ea typeface="BIZ UDPGothic"/>
                <a:cs typeface="BIZ UDPGothic"/>
                <a:sym typeface="BIZ UDPGothic"/>
              </a:rPr>
              <a:t>貴社がすでにお持ちの</a:t>
            </a:r>
            <a:endParaRPr b="0" i="0" sz="1400" u="none" cap="none" strike="noStrike">
              <a:solidFill>
                <a:schemeClr val="accent5"/>
              </a:solidFill>
              <a:latin typeface="BIZ UDPGothic"/>
              <a:ea typeface="BIZ UDPGothic"/>
              <a:cs typeface="BIZ UDPGothic"/>
              <a:sym typeface="BIZ UDPGothic"/>
            </a:endParaRPr>
          </a:p>
          <a:p>
            <a:pPr indent="0" lvl="0" marL="0" marR="0" rtl="0" algn="ctr">
              <a:lnSpc>
                <a:spcPct val="142857"/>
              </a:lnSpc>
              <a:spcBef>
                <a:spcPts val="0"/>
              </a:spcBef>
              <a:spcAft>
                <a:spcPts val="0"/>
              </a:spcAft>
              <a:buClr>
                <a:srgbClr val="000000"/>
              </a:buClr>
              <a:buSzPts val="1400"/>
              <a:buFont typeface="Arial"/>
              <a:buNone/>
            </a:pPr>
            <a:r>
              <a:rPr b="0" i="0" lang="ja-JP" sz="1400" u="none" cap="none" strike="noStrike">
                <a:solidFill>
                  <a:schemeClr val="accent5"/>
                </a:solidFill>
                <a:latin typeface="BIZ UDPGothic"/>
                <a:ea typeface="BIZ UDPGothic"/>
                <a:cs typeface="BIZ UDPGothic"/>
                <a:sym typeface="BIZ UDPGothic"/>
              </a:rPr>
              <a:t>ハウスリストのナーチャリング、</a:t>
            </a:r>
            <a:endParaRPr b="0" i="0" sz="1400" u="none" cap="none" strike="noStrike">
              <a:solidFill>
                <a:schemeClr val="accent5"/>
              </a:solidFill>
              <a:latin typeface="BIZ UDPGothic"/>
              <a:ea typeface="BIZ UDPGothic"/>
              <a:cs typeface="BIZ UDPGothic"/>
              <a:sym typeface="BIZ UDPGothic"/>
            </a:endParaRPr>
          </a:p>
          <a:p>
            <a:pPr indent="0" lvl="0" marL="0" marR="0" rtl="0" algn="ctr">
              <a:lnSpc>
                <a:spcPct val="142857"/>
              </a:lnSpc>
              <a:spcBef>
                <a:spcPts val="0"/>
              </a:spcBef>
              <a:spcAft>
                <a:spcPts val="0"/>
              </a:spcAft>
              <a:buClr>
                <a:srgbClr val="000000"/>
              </a:buClr>
              <a:buSzPts val="1400"/>
              <a:buFont typeface="Arial"/>
              <a:buNone/>
            </a:pPr>
            <a:r>
              <a:rPr b="0" i="0" lang="ja-JP" sz="1400" u="none" cap="none" strike="noStrike">
                <a:solidFill>
                  <a:schemeClr val="accent5"/>
                </a:solidFill>
                <a:latin typeface="BIZ UDPGothic"/>
                <a:ea typeface="BIZ UDPGothic"/>
                <a:cs typeface="BIZ UDPGothic"/>
                <a:sym typeface="BIZ UDPGothic"/>
              </a:rPr>
              <a:t>休眠顧客の掘り起こし、</a:t>
            </a:r>
            <a:endParaRPr b="0" i="0" sz="1400" u="none" cap="none" strike="noStrike">
              <a:solidFill>
                <a:schemeClr val="accent5"/>
              </a:solidFill>
              <a:latin typeface="BIZ UDPGothic"/>
              <a:ea typeface="BIZ UDPGothic"/>
              <a:cs typeface="BIZ UDPGothic"/>
              <a:sym typeface="BIZ UDPGothic"/>
            </a:endParaRPr>
          </a:p>
          <a:p>
            <a:pPr indent="0" lvl="0" marL="0" marR="0" rtl="0" algn="ctr">
              <a:lnSpc>
                <a:spcPct val="142857"/>
              </a:lnSpc>
              <a:spcBef>
                <a:spcPts val="0"/>
              </a:spcBef>
              <a:spcAft>
                <a:spcPts val="0"/>
              </a:spcAft>
              <a:buClr>
                <a:srgbClr val="000000"/>
              </a:buClr>
              <a:buSzPts val="1400"/>
              <a:buFont typeface="Arial"/>
              <a:buNone/>
            </a:pPr>
            <a:r>
              <a:rPr b="0" i="0" lang="ja-JP" sz="1400" u="none" cap="none" strike="noStrike">
                <a:solidFill>
                  <a:schemeClr val="accent5"/>
                </a:solidFill>
                <a:latin typeface="BIZ UDPGothic"/>
                <a:ea typeface="BIZ UDPGothic"/>
                <a:cs typeface="BIZ UDPGothic"/>
                <a:sym typeface="BIZ UDPGothic"/>
              </a:rPr>
              <a:t>HP等での新規リード獲得</a:t>
            </a:r>
            <a:r>
              <a:rPr b="0" i="0" lang="ja-JP" sz="1400" u="none" cap="none" strike="noStrike">
                <a:solidFill>
                  <a:schemeClr val="lt1"/>
                </a:solidFill>
                <a:latin typeface="BIZ UDPGothic"/>
                <a:ea typeface="BIZ UDPGothic"/>
                <a:cs typeface="BIZ UDPGothic"/>
                <a:sym typeface="BIZ UDPGothic"/>
              </a:rPr>
              <a:t>に</a:t>
            </a:r>
            <a:endParaRPr b="0" i="0" sz="1400" u="none" cap="none" strike="noStrike">
              <a:solidFill>
                <a:schemeClr val="lt1"/>
              </a:solidFill>
              <a:latin typeface="BIZ UDPGothic"/>
              <a:ea typeface="BIZ UDPGothic"/>
              <a:cs typeface="BIZ UDPGothic"/>
              <a:sym typeface="BIZ UDPGothic"/>
            </a:endParaRPr>
          </a:p>
          <a:p>
            <a:pPr indent="0" lvl="0" marL="0" marR="0" rtl="0" algn="ctr">
              <a:lnSpc>
                <a:spcPct val="142857"/>
              </a:lnSpc>
              <a:spcBef>
                <a:spcPts val="0"/>
              </a:spcBef>
              <a:spcAft>
                <a:spcPts val="0"/>
              </a:spcAft>
              <a:buClr>
                <a:srgbClr val="000000"/>
              </a:buClr>
              <a:buSzPts val="1400"/>
              <a:buFont typeface="Arial"/>
              <a:buNone/>
            </a:pPr>
            <a:r>
              <a:rPr b="0" i="0" lang="ja-JP" sz="1400" u="none" cap="none" strike="noStrike">
                <a:solidFill>
                  <a:schemeClr val="lt1"/>
                </a:solidFill>
                <a:latin typeface="BIZ UDPGothic"/>
                <a:ea typeface="BIZ UDPGothic"/>
                <a:cs typeface="BIZ UDPGothic"/>
                <a:sym typeface="BIZ UDPGothic"/>
              </a:rPr>
              <a:t>ぜひご活用ください！</a:t>
            </a:r>
            <a:endParaRPr b="1" i="0" sz="1800" u="none" cap="none" strike="noStrike">
              <a:solidFill>
                <a:schemeClr val="lt1"/>
              </a:solidFill>
              <a:latin typeface="BIZ UDPGothic"/>
              <a:ea typeface="BIZ UDPGothic"/>
              <a:cs typeface="BIZ UDPGothic"/>
              <a:sym typeface="BIZ UDPGothic"/>
            </a:endParaRPr>
          </a:p>
        </p:txBody>
      </p:sp>
      <p:cxnSp>
        <p:nvCxnSpPr>
          <p:cNvPr id="551" name="Google Shape;551;p17"/>
          <p:cNvCxnSpPr/>
          <p:nvPr/>
        </p:nvCxnSpPr>
        <p:spPr>
          <a:xfrm>
            <a:off x="8574096" y="4305580"/>
            <a:ext cx="2728500" cy="0"/>
          </a:xfrm>
          <a:prstGeom prst="straightConnector1">
            <a:avLst/>
          </a:prstGeom>
          <a:noFill/>
          <a:ln cap="flat" cmpd="sng" w="12700">
            <a:solidFill>
              <a:schemeClr val="lt1"/>
            </a:solidFill>
            <a:prstDash val="dash"/>
            <a:miter lim="800000"/>
            <a:headEnd len="sm" w="sm" type="none"/>
            <a:tailEnd len="sm" w="sm" type="none"/>
          </a:ln>
        </p:spPr>
      </p:cxnSp>
      <p:cxnSp>
        <p:nvCxnSpPr>
          <p:cNvPr id="552" name="Google Shape;552;p17"/>
          <p:cNvCxnSpPr/>
          <p:nvPr/>
        </p:nvCxnSpPr>
        <p:spPr>
          <a:xfrm>
            <a:off x="7691825" y="4850768"/>
            <a:ext cx="1110900" cy="113400"/>
          </a:xfrm>
          <a:prstGeom prst="straightConnector1">
            <a:avLst/>
          </a:prstGeom>
          <a:noFill/>
          <a:ln cap="flat" cmpd="sng" w="38100">
            <a:solidFill>
              <a:schemeClr val="accent4"/>
            </a:solidFill>
            <a:prstDash val="solid"/>
            <a:miter lim="800000"/>
            <a:headEnd len="sm" w="sm" type="none"/>
            <a:tailEnd len="sm" w="sm" type="none"/>
          </a:ln>
        </p:spPr>
      </p:cxnSp>
      <p:sp>
        <p:nvSpPr>
          <p:cNvPr id="553" name="Google Shape;553;p17"/>
          <p:cNvSpPr/>
          <p:nvPr/>
        </p:nvSpPr>
        <p:spPr>
          <a:xfrm>
            <a:off x="907926" y="3647944"/>
            <a:ext cx="635100" cy="529500"/>
          </a:xfrm>
          <a:prstGeom prst="rightArrow">
            <a:avLst>
              <a:gd fmla="val 50000" name="adj1"/>
              <a:gd fmla="val 50000" name="adj2"/>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554" name="Google Shape;554;p17"/>
          <p:cNvSpPr/>
          <p:nvPr/>
        </p:nvSpPr>
        <p:spPr>
          <a:xfrm>
            <a:off x="495028" y="2889369"/>
            <a:ext cx="657000" cy="2046600"/>
          </a:xfrm>
          <a:prstGeom prst="rect">
            <a:avLst/>
          </a:prstGeom>
          <a:solidFill>
            <a:schemeClr val="lt1"/>
          </a:solidFill>
          <a:ln cap="flat" cmpd="sng" w="2857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ja-JP" sz="1600" u="none" cap="none" strike="noStrike">
                <a:solidFill>
                  <a:schemeClr val="accent4"/>
                </a:solidFill>
                <a:latin typeface="BIZ UDPGothic"/>
                <a:ea typeface="BIZ UDPGothic"/>
                <a:cs typeface="BIZ UDPGothic"/>
                <a:sym typeface="BIZ UDPGothic"/>
              </a:rPr>
              <a:t>企画FIX</a:t>
            </a:r>
            <a:endParaRPr b="0" i="0" sz="1600" u="none" cap="none" strike="noStrike">
              <a:solidFill>
                <a:schemeClr val="accent4"/>
              </a:solidFill>
              <a:latin typeface="BIZ UDPGothic"/>
              <a:ea typeface="BIZ UDPGothic"/>
              <a:cs typeface="BIZ UDPGothic"/>
              <a:sym typeface="BIZ UDPGothic"/>
            </a:endParaRPr>
          </a:p>
        </p:txBody>
      </p:sp>
      <p:sp>
        <p:nvSpPr>
          <p:cNvPr id="555" name="Google Shape;555;p17"/>
          <p:cNvSpPr/>
          <p:nvPr/>
        </p:nvSpPr>
        <p:spPr>
          <a:xfrm>
            <a:off x="9073380" y="2459600"/>
            <a:ext cx="1863300" cy="510300"/>
          </a:xfrm>
          <a:prstGeom prst="rect">
            <a:avLst/>
          </a:prstGeom>
          <a:solidFill>
            <a:schemeClr val="lt1"/>
          </a:solid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ja-JP" sz="1800" u="none" cap="none" strike="noStrike">
                <a:solidFill>
                  <a:schemeClr val="accent4"/>
                </a:solidFill>
                <a:latin typeface="BIZ UDPGothic"/>
                <a:ea typeface="BIZ UDPGothic"/>
                <a:cs typeface="BIZ UDPGothic"/>
                <a:sym typeface="BIZ UDPGothic"/>
              </a:rPr>
              <a:t>参加用URL配信</a:t>
            </a:r>
            <a:endParaRPr b="0" i="0" sz="1400" u="none" cap="none" strike="noStrike">
              <a:solidFill>
                <a:srgbClr val="000000"/>
              </a:solidFill>
              <a:latin typeface="BIZ UDPGothic"/>
              <a:ea typeface="BIZ UDPGothic"/>
              <a:cs typeface="BIZ UDPGothic"/>
              <a:sym typeface="BIZ UDPGothic"/>
            </a:endParaRPr>
          </a:p>
        </p:txBody>
      </p:sp>
      <p:sp>
        <p:nvSpPr>
          <p:cNvPr id="556" name="Google Shape;556;p17"/>
          <p:cNvSpPr/>
          <p:nvPr/>
        </p:nvSpPr>
        <p:spPr>
          <a:xfrm>
            <a:off x="9073380" y="1633641"/>
            <a:ext cx="1863300" cy="773700"/>
          </a:xfrm>
          <a:prstGeom prst="rect">
            <a:avLst/>
          </a:prstGeom>
          <a:no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ja-JP" sz="1800" u="none" cap="none" strike="noStrike">
                <a:solidFill>
                  <a:schemeClr val="accent4"/>
                </a:solidFill>
                <a:latin typeface="BIZ UDPGothic"/>
                <a:ea typeface="BIZ UDPGothic"/>
                <a:cs typeface="BIZ UDPGothic"/>
                <a:sym typeface="BIZ UDPGothic"/>
              </a:rPr>
              <a:t>1週間前＆前日リマインド配信</a:t>
            </a:r>
            <a:endParaRPr b="0" i="0" sz="1400" u="none" cap="none" strike="noStrike">
              <a:solidFill>
                <a:srgbClr val="000000"/>
              </a:solidFill>
              <a:latin typeface="BIZ UDPGothic"/>
              <a:ea typeface="BIZ UDPGothic"/>
              <a:cs typeface="BIZ UDPGothic"/>
              <a:sym typeface="BIZ UDPGothic"/>
            </a:endParaRPr>
          </a:p>
        </p:txBody>
      </p:sp>
      <p:grpSp>
        <p:nvGrpSpPr>
          <p:cNvPr id="557" name="Google Shape;557;p17"/>
          <p:cNvGrpSpPr/>
          <p:nvPr/>
        </p:nvGrpSpPr>
        <p:grpSpPr>
          <a:xfrm rot="1382724">
            <a:off x="10928551" y="1974832"/>
            <a:ext cx="482728" cy="578233"/>
            <a:chOff x="5943600" y="6791161"/>
            <a:chExt cx="1056873" cy="1265969"/>
          </a:xfrm>
        </p:grpSpPr>
        <p:sp>
          <p:nvSpPr>
            <p:cNvPr id="558" name="Google Shape;558;p17"/>
            <p:cNvSpPr/>
            <p:nvPr/>
          </p:nvSpPr>
          <p:spPr>
            <a:xfrm>
              <a:off x="5943600" y="7315200"/>
              <a:ext cx="1049798" cy="741930"/>
            </a:xfrm>
            <a:prstGeom prst="rect">
              <a:avLst/>
            </a:prstGeom>
            <a:solidFill>
              <a:schemeClr val="lt1"/>
            </a:solidFill>
            <a:ln cap="flat" cmpd="sng" w="12700">
              <a:solidFill>
                <a:schemeClr val="accent4"/>
              </a:solidFill>
              <a:prstDash val="solid"/>
              <a:miter lim="800000"/>
              <a:headEnd len="sm" w="sm" type="none"/>
              <a:tailEnd len="sm" w="sm" type="none"/>
            </a:ln>
            <a:effectLst>
              <a:outerShdw blurRad="139700" sx="102000" rotWithShape="0" algn="tr" dir="8100000" dist="38100" sy="102000">
                <a:srgbClr val="000000">
                  <a:alpha val="2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lt1"/>
                </a:solidFill>
                <a:latin typeface="Arial"/>
                <a:ea typeface="Arial"/>
                <a:cs typeface="Arial"/>
                <a:sym typeface="Arial"/>
              </a:endParaRPr>
            </a:p>
          </p:txBody>
        </p:sp>
        <p:sp>
          <p:nvSpPr>
            <p:cNvPr id="559" name="Google Shape;559;p17"/>
            <p:cNvSpPr/>
            <p:nvPr/>
          </p:nvSpPr>
          <p:spPr>
            <a:xfrm rot="-2700000">
              <a:off x="6098378" y="6945936"/>
              <a:ext cx="747320" cy="747320"/>
            </a:xfrm>
            <a:prstGeom prst="rtTriangle">
              <a:avLst/>
            </a:prstGeom>
            <a:solidFill>
              <a:schemeClr val="lt1"/>
            </a:solidFill>
            <a:ln cap="flat" cmpd="sng" w="12700">
              <a:solidFill>
                <a:schemeClr val="accent4"/>
              </a:solidFill>
              <a:prstDash val="solid"/>
              <a:miter lim="800000"/>
              <a:headEnd len="sm" w="sm" type="none"/>
              <a:tailEnd len="sm" w="sm" type="none"/>
            </a:ln>
            <a:effectLst>
              <a:outerShdw blurRad="139700" sx="102000" rotWithShape="0" algn="tr" dir="8100000" dist="38100" sy="102000">
                <a:srgbClr val="000000">
                  <a:alpha val="2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lt1"/>
                </a:solidFill>
                <a:latin typeface="Arial"/>
                <a:ea typeface="Arial"/>
                <a:cs typeface="Arial"/>
                <a:sym typeface="Arial"/>
              </a:endParaRPr>
            </a:p>
          </p:txBody>
        </p:sp>
      </p:grpSp>
      <p:sp>
        <p:nvSpPr>
          <p:cNvPr id="560" name="Google Shape;560;p17"/>
          <p:cNvSpPr/>
          <p:nvPr/>
        </p:nvSpPr>
        <p:spPr>
          <a:xfrm>
            <a:off x="8822307" y="6082055"/>
            <a:ext cx="2389200" cy="461100"/>
          </a:xfrm>
          <a:prstGeom prst="rect">
            <a:avLst/>
          </a:prstGeom>
          <a:solidFill>
            <a:schemeClr val="lt1"/>
          </a:solid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ja-JP" sz="1800" u="none" cap="none" strike="noStrike">
                <a:solidFill>
                  <a:schemeClr val="accent4"/>
                </a:solidFill>
                <a:latin typeface="BIZ UDPGothic"/>
                <a:ea typeface="BIZ UDPGothic"/>
                <a:cs typeface="BIZ UDPGothic"/>
                <a:sym typeface="BIZ UDPGothic"/>
              </a:rPr>
              <a:t>貴社へ全リード納品</a:t>
            </a:r>
            <a:endParaRPr b="0" i="0" sz="1400" u="none" cap="none" strike="noStrike">
              <a:solidFill>
                <a:srgbClr val="000000"/>
              </a:solidFill>
              <a:latin typeface="BIZ UDPGothic"/>
              <a:ea typeface="BIZ UDPGothic"/>
              <a:cs typeface="BIZ UDPGothic"/>
              <a:sym typeface="BIZ UDPGothic"/>
            </a:endParaRPr>
          </a:p>
        </p:txBody>
      </p:sp>
      <p:sp>
        <p:nvSpPr>
          <p:cNvPr id="561" name="Google Shape;561;p17"/>
          <p:cNvSpPr/>
          <p:nvPr/>
        </p:nvSpPr>
        <p:spPr>
          <a:xfrm>
            <a:off x="1543026" y="4039618"/>
            <a:ext cx="1815000" cy="1796100"/>
          </a:xfrm>
          <a:prstGeom prst="rect">
            <a:avLst/>
          </a:prstGeom>
          <a:noFill/>
          <a:ln cap="flat" cmpd="sng" w="2857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cxnSp>
        <p:nvCxnSpPr>
          <p:cNvPr id="562" name="Google Shape;562;p17"/>
          <p:cNvCxnSpPr>
            <a:stCxn id="531" idx="2"/>
          </p:cNvCxnSpPr>
          <p:nvPr/>
        </p:nvCxnSpPr>
        <p:spPr>
          <a:xfrm>
            <a:off x="2453017" y="3846884"/>
            <a:ext cx="230700" cy="375600"/>
          </a:xfrm>
          <a:prstGeom prst="straightConnector1">
            <a:avLst/>
          </a:prstGeom>
          <a:noFill/>
          <a:ln cap="flat" cmpd="sng" w="28575">
            <a:solidFill>
              <a:schemeClr val="accent2"/>
            </a:solidFill>
            <a:prstDash val="solid"/>
            <a:round/>
            <a:headEnd len="sm" w="sm" type="none"/>
            <a:tailEnd len="med" w="med" type="oval"/>
          </a:ln>
        </p:spPr>
      </p:cxnSp>
      <p:sp>
        <p:nvSpPr>
          <p:cNvPr id="563" name="Google Shape;563;p17"/>
          <p:cNvSpPr txBox="1"/>
          <p:nvPr/>
        </p:nvSpPr>
        <p:spPr>
          <a:xfrm>
            <a:off x="2740560" y="6063371"/>
            <a:ext cx="31782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ja-JP" sz="1200" u="none" cap="none" strike="noStrike">
                <a:solidFill>
                  <a:schemeClr val="accent4"/>
                </a:solidFill>
                <a:latin typeface="BIZ UDPGothic"/>
                <a:ea typeface="BIZ UDPGothic"/>
                <a:cs typeface="BIZ UDPGothic"/>
                <a:sym typeface="BIZ UDPGothic"/>
              </a:rPr>
              <a:t>マジセミ集客枠のミラーサイトで、</a:t>
            </a:r>
            <a:endParaRPr b="0" i="0" sz="1400" u="none" cap="none" strike="noStrike">
              <a:solidFill>
                <a:srgbClr val="000000"/>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1200"/>
              <a:buFont typeface="Arial"/>
              <a:buNone/>
            </a:pPr>
            <a:r>
              <a:rPr b="0" i="0" lang="ja-JP" sz="1200" u="none" cap="none" strike="noStrike">
                <a:solidFill>
                  <a:schemeClr val="accent4"/>
                </a:solidFill>
                <a:latin typeface="BIZ UDPGothic"/>
                <a:ea typeface="BIZ UDPGothic"/>
                <a:cs typeface="BIZ UDPGothic"/>
                <a:sym typeface="BIZ UDPGothic"/>
              </a:rPr>
              <a:t>貴社専用の集客サイトURLを作成致します。</a:t>
            </a:r>
            <a:endParaRPr b="0" i="0" sz="1400" u="none" cap="none" strike="noStrike">
              <a:solidFill>
                <a:srgbClr val="000000"/>
              </a:solidFill>
              <a:latin typeface="BIZ UDPGothic"/>
              <a:ea typeface="BIZ UDPGothic"/>
              <a:cs typeface="BIZ UDPGothic"/>
              <a:sym typeface="BIZ UDPGothic"/>
            </a:endParaRPr>
          </a:p>
        </p:txBody>
      </p:sp>
      <p:sp>
        <p:nvSpPr>
          <p:cNvPr id="564" name="Google Shape;564;p17"/>
          <p:cNvSpPr txBox="1"/>
          <p:nvPr/>
        </p:nvSpPr>
        <p:spPr>
          <a:xfrm>
            <a:off x="3977589" y="1595020"/>
            <a:ext cx="1815000" cy="36929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ja-JP" sz="1800" u="none" cap="none" strike="noStrike">
                <a:solidFill>
                  <a:schemeClr val="accent4"/>
                </a:solidFill>
                <a:latin typeface="BIZ UDPGothic"/>
                <a:ea typeface="BIZ UDPGothic"/>
                <a:cs typeface="BIZ UDPGothic"/>
                <a:sym typeface="BIZ UDPGothic"/>
              </a:rPr>
              <a:t>集客</a:t>
            </a:r>
            <a:endParaRPr b="0" i="0" sz="1400" u="none" cap="none" strike="noStrike">
              <a:solidFill>
                <a:srgbClr val="000000"/>
              </a:solidFill>
              <a:latin typeface="BIZ UDPGothic"/>
              <a:ea typeface="BIZ UDPGothic"/>
              <a:cs typeface="BIZ UDPGothic"/>
              <a:sym typeface="BIZ UDPGothic"/>
            </a:endParaRPr>
          </a:p>
        </p:txBody>
      </p:sp>
      <p:sp>
        <p:nvSpPr>
          <p:cNvPr id="565" name="Google Shape;565;p17"/>
          <p:cNvSpPr/>
          <p:nvPr/>
        </p:nvSpPr>
        <p:spPr>
          <a:xfrm>
            <a:off x="5181012" y="1018525"/>
            <a:ext cx="3654039" cy="383246"/>
          </a:xfrm>
          <a:prstGeom prst="rect">
            <a:avLst/>
          </a:prstGeom>
          <a:solidFill>
            <a:schemeClr val="accent5"/>
          </a:solid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BIZ UDPGothic"/>
              <a:ea typeface="BIZ UDPGothic"/>
              <a:cs typeface="BIZ UDPGothic"/>
              <a:sym typeface="BIZ UDPGothic"/>
            </a:endParaRPr>
          </a:p>
        </p:txBody>
      </p:sp>
      <p:sp>
        <p:nvSpPr>
          <p:cNvPr id="566" name="Google Shape;566;p17"/>
          <p:cNvSpPr/>
          <p:nvPr/>
        </p:nvSpPr>
        <p:spPr>
          <a:xfrm>
            <a:off x="2590727" y="1006095"/>
            <a:ext cx="2086993" cy="407960"/>
          </a:xfrm>
          <a:prstGeom prst="rect">
            <a:avLst/>
          </a:prstGeom>
          <a:solidFill>
            <a:schemeClr val="accent4"/>
          </a:solid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BIZ UDPGothic"/>
              <a:ea typeface="BIZ UDPGothic"/>
              <a:cs typeface="BIZ UDPGothic"/>
              <a:sym typeface="BIZ UDPGothic"/>
            </a:endParaRPr>
          </a:p>
        </p:txBody>
      </p:sp>
      <p:sp>
        <p:nvSpPr>
          <p:cNvPr id="567" name="Google Shape;567;p17"/>
          <p:cNvSpPr txBox="1"/>
          <p:nvPr/>
        </p:nvSpPr>
        <p:spPr>
          <a:xfrm>
            <a:off x="344450" y="874433"/>
            <a:ext cx="11412600" cy="493800"/>
          </a:xfrm>
          <a:prstGeom prst="rect">
            <a:avLst/>
          </a:prstGeom>
          <a:noFill/>
          <a:ln>
            <a:noFill/>
          </a:ln>
        </p:spPr>
        <p:txBody>
          <a:bodyPr anchorCtr="0" anchor="t" bIns="45700" lIns="91425" spcFirstLastPara="1" rIns="91425" wrap="square" tIns="108000">
            <a:spAutoFit/>
          </a:bodyPr>
          <a:lstStyle/>
          <a:p>
            <a:pPr indent="0" lvl="0" marL="0" marR="0" rtl="0" algn="l">
              <a:lnSpc>
                <a:spcPct val="136363"/>
              </a:lnSpc>
              <a:spcBef>
                <a:spcPts val="0"/>
              </a:spcBef>
              <a:spcAft>
                <a:spcPts val="0"/>
              </a:spcAft>
              <a:buClr>
                <a:srgbClr val="000000"/>
              </a:buClr>
              <a:buSzPts val="3600"/>
              <a:buFont typeface="Arial"/>
              <a:buNone/>
            </a:pPr>
            <a:r>
              <a:rPr b="0" i="0" lang="ja-JP" sz="2000" u="none" cap="none" strike="noStrike">
                <a:solidFill>
                  <a:schemeClr val="accent4"/>
                </a:solidFill>
                <a:latin typeface="BIZ UDPGothic"/>
                <a:ea typeface="BIZ UDPGothic"/>
                <a:cs typeface="BIZ UDPGothic"/>
                <a:sym typeface="BIZ UDPGothic"/>
              </a:rPr>
              <a:t>１回のウェビナーで  </a:t>
            </a:r>
            <a:r>
              <a:rPr b="1" i="0" lang="ja-JP" sz="2200" u="none" cap="none" strike="noStrike">
                <a:solidFill>
                  <a:schemeClr val="lt1"/>
                </a:solidFill>
                <a:latin typeface="BIZ UDPGothic"/>
                <a:ea typeface="BIZ UDPGothic"/>
                <a:cs typeface="BIZ UDPGothic"/>
                <a:sym typeface="BIZ UDPGothic"/>
              </a:rPr>
              <a:t>新規リード獲得  </a:t>
            </a:r>
            <a:r>
              <a:rPr b="0" i="0" lang="ja-JP" sz="2000" u="none" cap="none" strike="noStrike">
                <a:solidFill>
                  <a:schemeClr val="accent4"/>
                </a:solidFill>
                <a:latin typeface="BIZ UDPGothic"/>
                <a:ea typeface="BIZ UDPGothic"/>
                <a:cs typeface="BIZ UDPGothic"/>
                <a:sym typeface="BIZ UDPGothic"/>
              </a:rPr>
              <a:t>と、  </a:t>
            </a:r>
            <a:r>
              <a:rPr b="1" i="0" lang="ja-JP" sz="2200" u="none" cap="none" strike="noStrike">
                <a:solidFill>
                  <a:schemeClr val="accent4"/>
                </a:solidFill>
                <a:latin typeface="BIZ UDPGothic"/>
                <a:ea typeface="BIZ UDPGothic"/>
                <a:cs typeface="BIZ UDPGothic"/>
                <a:sym typeface="BIZ UDPGothic"/>
              </a:rPr>
              <a:t>既存リードのナーチャリング </a:t>
            </a:r>
            <a:r>
              <a:rPr b="0" i="0" lang="ja-JP" sz="2200" u="none" cap="none" strike="noStrike">
                <a:solidFill>
                  <a:schemeClr val="accent4"/>
                </a:solidFill>
                <a:latin typeface="BIZ UDPGothic"/>
                <a:ea typeface="BIZ UDPGothic"/>
                <a:cs typeface="BIZ UDPGothic"/>
                <a:sym typeface="BIZ UDPGothic"/>
              </a:rPr>
              <a:t> </a:t>
            </a:r>
            <a:r>
              <a:rPr b="0" i="0" lang="ja-JP" sz="2000" u="none" cap="none" strike="noStrike">
                <a:solidFill>
                  <a:schemeClr val="accent4"/>
                </a:solidFill>
                <a:latin typeface="BIZ UDPGothic"/>
                <a:ea typeface="BIZ UDPGothic"/>
                <a:cs typeface="BIZ UDPGothic"/>
                <a:sym typeface="BIZ UDPGothic"/>
              </a:rPr>
              <a:t>を同時に行うことが可能</a:t>
            </a:r>
            <a:endParaRPr b="0" i="0" sz="1400" u="none" cap="none" strike="noStrike">
              <a:solidFill>
                <a:srgbClr val="000000"/>
              </a:solidFill>
              <a:latin typeface="BIZ UDPGothic"/>
              <a:ea typeface="BIZ UDPGothic"/>
              <a:cs typeface="BIZ UDPGothic"/>
              <a:sym typeface="BIZ UDPGothic"/>
            </a:endParaRPr>
          </a:p>
        </p:txBody>
      </p:sp>
      <p:sp>
        <p:nvSpPr>
          <p:cNvPr id="568" name="Google Shape;568;p17"/>
          <p:cNvSpPr txBox="1"/>
          <p:nvPr/>
        </p:nvSpPr>
        <p:spPr>
          <a:xfrm>
            <a:off x="221196" y="101835"/>
            <a:ext cx="6230404" cy="586088"/>
          </a:xfrm>
          <a:prstGeom prst="rect">
            <a:avLst/>
          </a:prstGeom>
          <a:noFill/>
          <a:ln>
            <a:noFill/>
          </a:ln>
        </p:spPr>
        <p:txBody>
          <a:bodyPr anchorCtr="0" anchor="ctr" bIns="45700" lIns="91425" spcFirstLastPara="1" rIns="91425" wrap="square" tIns="108000">
            <a:spAutoFit/>
          </a:bodyPr>
          <a:lstStyle/>
          <a:p>
            <a:pPr indent="0" lvl="0" marL="0" marR="0" rtl="0" algn="l">
              <a:lnSpc>
                <a:spcPct val="100000"/>
              </a:lnSpc>
              <a:spcBef>
                <a:spcPts val="0"/>
              </a:spcBef>
              <a:spcAft>
                <a:spcPts val="0"/>
              </a:spcAft>
              <a:buClr>
                <a:srgbClr val="000000"/>
              </a:buClr>
              <a:buSzPts val="2800"/>
              <a:buFont typeface="Arial"/>
              <a:buNone/>
            </a:pPr>
            <a:r>
              <a:rPr b="1" i="0" lang="ja-JP" sz="2800" u="none" cap="none" strike="noStrike">
                <a:solidFill>
                  <a:schemeClr val="accent4"/>
                </a:solidFill>
                <a:latin typeface="BIZ UDPGothic"/>
                <a:ea typeface="BIZ UDPGothic"/>
                <a:cs typeface="BIZ UDPGothic"/>
                <a:sym typeface="BIZ UDPGothic"/>
              </a:rPr>
              <a:t>マジセミをご利用いただくべき理由</a:t>
            </a:r>
            <a:endParaRPr b="0" i="0" sz="1400" u="none" cap="none" strike="noStrike">
              <a:solidFill>
                <a:srgbClr val="000000"/>
              </a:solidFill>
              <a:latin typeface="Arial"/>
              <a:ea typeface="Arial"/>
              <a:cs typeface="Arial"/>
              <a:sym typeface="Arial"/>
            </a:endParaRPr>
          </a:p>
        </p:txBody>
      </p:sp>
      <p:sp>
        <p:nvSpPr>
          <p:cNvPr id="569" name="Google Shape;569;p17"/>
          <p:cNvSpPr/>
          <p:nvPr/>
        </p:nvSpPr>
        <p:spPr>
          <a:xfrm>
            <a:off x="12028601" y="-536"/>
            <a:ext cx="163399" cy="800325"/>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cxnSp>
        <p:nvCxnSpPr>
          <p:cNvPr id="570" name="Google Shape;570;p17"/>
          <p:cNvCxnSpPr/>
          <p:nvPr/>
        </p:nvCxnSpPr>
        <p:spPr>
          <a:xfrm>
            <a:off x="6350" y="799793"/>
            <a:ext cx="12185650" cy="0"/>
          </a:xfrm>
          <a:prstGeom prst="straightConnector1">
            <a:avLst/>
          </a:prstGeom>
          <a:noFill/>
          <a:ln cap="flat" cmpd="sng" w="9525">
            <a:solidFill>
              <a:srgbClr val="163F9B"/>
            </a:solidFill>
            <a:prstDash val="solid"/>
            <a:miter lim="800000"/>
            <a:headEnd len="sm" w="sm" type="none"/>
            <a:tailEnd len="sm" w="sm" type="none"/>
          </a:ln>
        </p:spPr>
      </p:cxnSp>
      <p:sp>
        <p:nvSpPr>
          <p:cNvPr id="571" name="Google Shape;571;p17"/>
          <p:cNvSpPr txBox="1"/>
          <p:nvPr/>
        </p:nvSpPr>
        <p:spPr>
          <a:xfrm>
            <a:off x="10428204" y="170738"/>
            <a:ext cx="1542600" cy="471900"/>
          </a:xfrm>
          <a:prstGeom prst="rect">
            <a:avLst/>
          </a:prstGeom>
          <a:noFill/>
          <a:ln>
            <a:noFill/>
          </a:ln>
        </p:spPr>
        <p:txBody>
          <a:bodyPr anchorCtr="0" anchor="t" bIns="45700" lIns="91425" spcFirstLastPara="1" rIns="91425" wrap="square" tIns="45700">
            <a:spAutoFit/>
          </a:bodyPr>
          <a:lstStyle/>
          <a:p>
            <a:pPr indent="0" lvl="0" marL="0" marR="0" rtl="0" algn="r">
              <a:lnSpc>
                <a:spcPct val="105555"/>
              </a:lnSpc>
              <a:spcBef>
                <a:spcPts val="0"/>
              </a:spcBef>
              <a:spcAft>
                <a:spcPts val="0"/>
              </a:spcAft>
              <a:buClr>
                <a:srgbClr val="000000"/>
              </a:buClr>
              <a:buSzPts val="1800"/>
              <a:buFont typeface="Arial"/>
              <a:buNone/>
            </a:pPr>
            <a:r>
              <a:rPr b="1" i="0" lang="ja-JP" sz="1200" u="none" cap="none" strike="noStrike">
                <a:solidFill>
                  <a:schemeClr val="accent4"/>
                </a:solidFill>
                <a:latin typeface="BIZ UDPGothic"/>
                <a:ea typeface="BIZ UDPGothic"/>
                <a:cs typeface="BIZ UDPGothic"/>
                <a:sym typeface="BIZ UDPGothic"/>
              </a:rPr>
              <a:t>Webinar</a:t>
            </a:r>
            <a:endParaRPr b="0" i="0" sz="1200" u="none" cap="none" strike="noStrike">
              <a:solidFill>
                <a:schemeClr val="accent4"/>
              </a:solidFill>
              <a:latin typeface="BIZ UDPGothic"/>
              <a:ea typeface="BIZ UDPGothic"/>
              <a:cs typeface="BIZ UDPGothic"/>
              <a:sym typeface="BIZ UDPGothic"/>
            </a:endParaRPr>
          </a:p>
          <a:p>
            <a:pPr indent="0" lvl="0" marL="0" marR="0" rtl="0" algn="r">
              <a:lnSpc>
                <a:spcPct val="105555"/>
              </a:lnSpc>
              <a:spcBef>
                <a:spcPts val="0"/>
              </a:spcBef>
              <a:spcAft>
                <a:spcPts val="0"/>
              </a:spcAft>
              <a:buClr>
                <a:srgbClr val="000000"/>
              </a:buClr>
              <a:buSzPts val="1800"/>
              <a:buFont typeface="Arial"/>
              <a:buNone/>
            </a:pPr>
            <a:r>
              <a:rPr b="0" i="0" lang="ja-JP" sz="1200" u="none" cap="none" strike="noStrike">
                <a:solidFill>
                  <a:srgbClr val="163F9B"/>
                </a:solidFill>
                <a:latin typeface="BIZ UDPGothic"/>
                <a:ea typeface="BIZ UDPGothic"/>
                <a:cs typeface="BIZ UDPGothic"/>
                <a:sym typeface="BIZ UDPGothic"/>
              </a:rPr>
              <a:t>as a Service</a:t>
            </a:r>
            <a:endParaRPr b="0" i="0" sz="1200" u="none" cap="none" strike="noStrike">
              <a:solidFill>
                <a:srgbClr val="163F9B"/>
              </a:solidFill>
              <a:latin typeface="BIZ UDPGothic"/>
              <a:ea typeface="BIZ UDPGothic"/>
              <a:cs typeface="BIZ UDPGothic"/>
              <a:sym typeface="BIZ UDPGothic"/>
            </a:endParaRPr>
          </a:p>
        </p:txBody>
      </p:sp>
      <p:sp>
        <p:nvSpPr>
          <p:cNvPr id="572" name="Google Shape;572;p17"/>
          <p:cNvSpPr txBox="1"/>
          <p:nvPr/>
        </p:nvSpPr>
        <p:spPr>
          <a:xfrm>
            <a:off x="10407113" y="6452965"/>
            <a:ext cx="1464589"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rPr b="0" i="0" lang="ja-JP" sz="800" u="none" cap="none" strike="noStrike">
                <a:solidFill>
                  <a:srgbClr val="D8D8D8"/>
                </a:solidFill>
                <a:latin typeface="Arial"/>
                <a:ea typeface="Arial"/>
                <a:cs typeface="Arial"/>
                <a:sym typeface="Arial"/>
              </a:rPr>
              <a:t>©2018 MAJISEMI Inc.</a:t>
            </a:r>
            <a:endParaRPr b="0" i="0" sz="800" u="none" cap="none" strike="noStrike">
              <a:solidFill>
                <a:srgbClr val="D8D8D8"/>
              </a:solidFill>
              <a:latin typeface="Arial"/>
              <a:ea typeface="Arial"/>
              <a:cs typeface="Arial"/>
              <a:sym typeface="Arial"/>
            </a:endParaRPr>
          </a:p>
        </p:txBody>
      </p:sp>
      <p:sp>
        <p:nvSpPr>
          <p:cNvPr id="573" name="Google Shape;573;p17"/>
          <p:cNvSpPr txBox="1"/>
          <p:nvPr>
            <p:ph idx="12" type="sldNum"/>
          </p:nvPr>
        </p:nvSpPr>
        <p:spPr>
          <a:xfrm>
            <a:off x="11810447" y="6452966"/>
            <a:ext cx="33127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ja-JP" sz="800">
                <a:solidFill>
                  <a:srgbClr val="D8D8D8"/>
                </a:solidFill>
                <a:latin typeface="Arial"/>
                <a:ea typeface="Arial"/>
                <a:cs typeface="Arial"/>
                <a:sym typeface="Arial"/>
              </a:rPr>
              <a:t>‹#›</a:t>
            </a:fld>
            <a:endParaRPr sz="800">
              <a:solidFill>
                <a:srgbClr val="D8D8D8"/>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8" name="Shape 578"/>
        <p:cNvGrpSpPr/>
        <p:nvPr/>
      </p:nvGrpSpPr>
      <p:grpSpPr>
        <a:xfrm>
          <a:off x="0" y="0"/>
          <a:ext cx="0" cy="0"/>
          <a:chOff x="0" y="0"/>
          <a:chExt cx="0" cy="0"/>
        </a:xfrm>
      </p:grpSpPr>
      <p:sp>
        <p:nvSpPr>
          <p:cNvPr id="579" name="Google Shape;579;p18"/>
          <p:cNvSpPr txBox="1"/>
          <p:nvPr/>
        </p:nvSpPr>
        <p:spPr>
          <a:xfrm>
            <a:off x="1376043" y="2647691"/>
            <a:ext cx="10619312" cy="901051"/>
          </a:xfrm>
          <a:prstGeom prst="rect">
            <a:avLst/>
          </a:prstGeom>
          <a:noFill/>
          <a:ln>
            <a:noFill/>
          </a:ln>
        </p:spPr>
        <p:txBody>
          <a:bodyPr anchorCtr="0" anchor="ctr" bIns="45700" lIns="91425" spcFirstLastPara="1" rIns="91425" wrap="square" tIns="45700">
            <a:noAutofit/>
          </a:bodyPr>
          <a:lstStyle/>
          <a:p>
            <a:pPr indent="0" lvl="0" marL="0" marR="0" rtl="0" algn="l">
              <a:lnSpc>
                <a:spcPct val="200000"/>
              </a:lnSpc>
              <a:spcBef>
                <a:spcPts val="0"/>
              </a:spcBef>
              <a:spcAft>
                <a:spcPts val="0"/>
              </a:spcAft>
              <a:buClr>
                <a:schemeClr val="accent4"/>
              </a:buClr>
              <a:buSzPts val="1600"/>
              <a:buFont typeface="Arial"/>
              <a:buNone/>
            </a:pPr>
            <a:r>
              <a:rPr b="1" i="0" lang="ja-JP" sz="3200" u="none" cap="none" strike="noStrike">
                <a:solidFill>
                  <a:schemeClr val="accent4"/>
                </a:solidFill>
                <a:latin typeface="BIZ UDPGothic"/>
                <a:ea typeface="BIZ UDPGothic"/>
                <a:cs typeface="BIZ UDPGothic"/>
                <a:sym typeface="BIZ UDPGothic"/>
              </a:rPr>
              <a:t>ウェビナー成功事例</a:t>
            </a:r>
            <a:endParaRPr b="0" i="0" sz="1400" u="none" cap="none" strike="noStrike">
              <a:solidFill>
                <a:srgbClr val="000000"/>
              </a:solidFill>
              <a:latin typeface="Arial"/>
              <a:ea typeface="Arial"/>
              <a:cs typeface="Arial"/>
              <a:sym typeface="Arial"/>
            </a:endParaRPr>
          </a:p>
        </p:txBody>
      </p:sp>
      <p:sp>
        <p:nvSpPr>
          <p:cNvPr id="580" name="Google Shape;580;p18"/>
          <p:cNvSpPr/>
          <p:nvPr/>
        </p:nvSpPr>
        <p:spPr>
          <a:xfrm>
            <a:off x="0" y="1"/>
            <a:ext cx="1132114" cy="68580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5" name="Shape 585"/>
        <p:cNvGrpSpPr/>
        <p:nvPr/>
      </p:nvGrpSpPr>
      <p:grpSpPr>
        <a:xfrm>
          <a:off x="0" y="0"/>
          <a:ext cx="0" cy="0"/>
          <a:chOff x="0" y="0"/>
          <a:chExt cx="0" cy="0"/>
        </a:xfrm>
      </p:grpSpPr>
      <p:cxnSp>
        <p:nvCxnSpPr>
          <p:cNvPr id="586" name="Google Shape;586;p19"/>
          <p:cNvCxnSpPr/>
          <p:nvPr/>
        </p:nvCxnSpPr>
        <p:spPr>
          <a:xfrm>
            <a:off x="6349" y="799793"/>
            <a:ext cx="12185651" cy="0"/>
          </a:xfrm>
          <a:prstGeom prst="straightConnector1">
            <a:avLst/>
          </a:prstGeom>
          <a:noFill/>
          <a:ln cap="flat" cmpd="sng" w="9525">
            <a:solidFill>
              <a:srgbClr val="163F9B"/>
            </a:solidFill>
            <a:prstDash val="solid"/>
            <a:miter lim="800000"/>
            <a:headEnd len="sm" w="sm" type="none"/>
            <a:tailEnd len="sm" w="sm" type="none"/>
          </a:ln>
        </p:spPr>
      </p:cxnSp>
      <p:sp>
        <p:nvSpPr>
          <p:cNvPr id="587" name="Google Shape;587;p19"/>
          <p:cNvSpPr/>
          <p:nvPr/>
        </p:nvSpPr>
        <p:spPr>
          <a:xfrm>
            <a:off x="12028602" y="-536"/>
            <a:ext cx="163399" cy="800325"/>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588" name="Google Shape;588;p19"/>
          <p:cNvSpPr txBox="1"/>
          <p:nvPr/>
        </p:nvSpPr>
        <p:spPr>
          <a:xfrm>
            <a:off x="446315" y="101428"/>
            <a:ext cx="11364182" cy="586088"/>
          </a:xfrm>
          <a:prstGeom prst="rect">
            <a:avLst/>
          </a:prstGeom>
          <a:noFill/>
          <a:ln>
            <a:noFill/>
          </a:ln>
        </p:spPr>
        <p:txBody>
          <a:bodyPr anchorCtr="0" anchor="ctr" bIns="45700" lIns="91425" spcFirstLastPara="1" rIns="91425" wrap="square" tIns="108000">
            <a:spAutoFit/>
          </a:bodyPr>
          <a:lstStyle/>
          <a:p>
            <a:pPr indent="0" lvl="0" marL="0" marR="0" rtl="0" algn="l">
              <a:lnSpc>
                <a:spcPct val="100000"/>
              </a:lnSpc>
              <a:spcBef>
                <a:spcPts val="0"/>
              </a:spcBef>
              <a:spcAft>
                <a:spcPts val="0"/>
              </a:spcAft>
              <a:buClr>
                <a:srgbClr val="000000"/>
              </a:buClr>
              <a:buSzPts val="2800"/>
              <a:buFont typeface="Arial"/>
              <a:buNone/>
            </a:pPr>
            <a:r>
              <a:rPr b="1" i="0" lang="ja-JP" sz="2800" u="none" cap="none" strike="noStrike">
                <a:solidFill>
                  <a:schemeClr val="accent4"/>
                </a:solidFill>
                <a:latin typeface="BIZ UDPGothic"/>
                <a:ea typeface="BIZ UDPGothic"/>
                <a:cs typeface="BIZ UDPGothic"/>
                <a:sym typeface="BIZ UDPGothic"/>
              </a:rPr>
              <a:t>（事例１）「テーマを変更し、120名以上の集客を実現」＜C社＞</a:t>
            </a:r>
            <a:endParaRPr b="1" i="0" sz="2000" u="none" cap="none" strike="noStrike">
              <a:solidFill>
                <a:schemeClr val="accent4"/>
              </a:solidFill>
              <a:latin typeface="BIZ UDPGothic"/>
              <a:ea typeface="BIZ UDPGothic"/>
              <a:cs typeface="BIZ UDPGothic"/>
              <a:sym typeface="BIZ UDPGothic"/>
            </a:endParaRPr>
          </a:p>
        </p:txBody>
      </p:sp>
      <p:sp>
        <p:nvSpPr>
          <p:cNvPr id="589" name="Google Shape;589;p19"/>
          <p:cNvSpPr txBox="1"/>
          <p:nvPr/>
        </p:nvSpPr>
        <p:spPr>
          <a:xfrm>
            <a:off x="525997" y="874428"/>
            <a:ext cx="11284500" cy="563227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ja-JP" sz="2400" u="none" cap="none" strike="noStrike">
                <a:solidFill>
                  <a:schemeClr val="accent4"/>
                </a:solidFill>
                <a:latin typeface="BIZ UDPGothic"/>
                <a:ea typeface="BIZ UDPGothic"/>
                <a:cs typeface="BIZ UDPGothic"/>
                <a:sym typeface="BIZ UDPGothic"/>
              </a:rPr>
              <a:t>■お客様の課題</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rPr b="0" i="0" lang="ja-JP" sz="2400" u="none" cap="none" strike="noStrike">
                <a:solidFill>
                  <a:schemeClr val="accent4"/>
                </a:solidFill>
                <a:latin typeface="BIZ UDPGothic"/>
                <a:ea typeface="BIZ UDPGothic"/>
                <a:cs typeface="BIZ UDPGothic"/>
                <a:sym typeface="BIZ UDPGothic"/>
              </a:rPr>
              <a:t>　・サーバ／インフラ系サービスを中心に販売されている、SIer様</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rPr b="0" i="0" lang="ja-JP" sz="2400" u="none" cap="none" strike="noStrike">
                <a:solidFill>
                  <a:schemeClr val="accent4"/>
                </a:solidFill>
                <a:latin typeface="BIZ UDPGothic"/>
                <a:ea typeface="BIZ UDPGothic"/>
                <a:cs typeface="BIZ UDPGothic"/>
                <a:sym typeface="BIZ UDPGothic"/>
              </a:rPr>
              <a:t>　・自社でウェビナーを開催しているが集客できない</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rPr b="0" i="0" lang="ja-JP" sz="2400" u="none" cap="none" strike="noStrike">
                <a:solidFill>
                  <a:schemeClr val="accent4"/>
                </a:solidFill>
                <a:latin typeface="BIZ UDPGothic"/>
                <a:ea typeface="BIZ UDPGothic"/>
                <a:cs typeface="BIZ UDPGothic"/>
                <a:sym typeface="BIZ UDPGothic"/>
              </a:rPr>
              <a:t>　・メディアに集客を依頼しても、集客できなかった</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rPr b="0" i="0" lang="ja-JP" sz="2400" u="none" cap="none" strike="noStrike">
                <a:solidFill>
                  <a:schemeClr val="accent4"/>
                </a:solidFill>
                <a:latin typeface="BIZ UDPGothic"/>
                <a:ea typeface="BIZ UDPGothic"/>
                <a:cs typeface="BIZ UDPGothic"/>
                <a:sym typeface="BIZ UDPGothic"/>
              </a:rPr>
              <a:t>■ご利用いただいたプラン</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rPr b="0" i="0" lang="ja-JP" sz="2400" u="none" cap="none" strike="noStrike">
                <a:solidFill>
                  <a:schemeClr val="accent4"/>
                </a:solidFill>
                <a:latin typeface="BIZ UDPGothic"/>
                <a:ea typeface="BIZ UDPGothic"/>
                <a:cs typeface="BIZ UDPGothic"/>
                <a:sym typeface="BIZ UDPGothic"/>
              </a:rPr>
              <a:t>　・ビジター（その後、マジセミ倶楽部へ移行）</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rPr b="0" i="0" lang="ja-JP" sz="2400" u="none" cap="none" strike="noStrike">
                <a:solidFill>
                  <a:schemeClr val="accent4"/>
                </a:solidFill>
                <a:latin typeface="BIZ UDPGothic"/>
                <a:ea typeface="BIZ UDPGothic"/>
                <a:cs typeface="BIZ UDPGothic"/>
                <a:sym typeface="BIZ UDPGothic"/>
              </a:rPr>
              <a:t>■マジセミでの対応</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rPr b="0" i="0" lang="ja-JP" sz="2400" u="none" cap="none" strike="noStrike">
                <a:solidFill>
                  <a:schemeClr val="accent4"/>
                </a:solidFill>
                <a:latin typeface="BIZ UDPGothic"/>
                <a:ea typeface="BIZ UDPGothic"/>
                <a:cs typeface="BIZ UDPGothic"/>
                <a:sym typeface="BIZ UDPGothic"/>
              </a:rPr>
              <a:t>　・年間1000回のウェビナー開催の中での集客傾向ノウハウや、</a:t>
            </a:r>
            <a:br>
              <a:rPr b="0" i="0" lang="ja-JP" sz="2400" u="none" cap="none" strike="noStrike">
                <a:solidFill>
                  <a:schemeClr val="accent4"/>
                </a:solidFill>
                <a:latin typeface="BIZ UDPGothic"/>
                <a:ea typeface="BIZ UDPGothic"/>
                <a:cs typeface="BIZ UDPGothic"/>
                <a:sym typeface="BIZ UDPGothic"/>
              </a:rPr>
            </a:br>
            <a:r>
              <a:rPr b="0" i="0" lang="ja-JP" sz="2400" u="none" cap="none" strike="noStrike">
                <a:solidFill>
                  <a:schemeClr val="accent4"/>
                </a:solidFill>
                <a:latin typeface="BIZ UDPGothic"/>
                <a:ea typeface="BIZ UDPGothic"/>
                <a:cs typeface="BIZ UDPGothic"/>
                <a:sym typeface="BIZ UDPGothic"/>
              </a:rPr>
              <a:t>　「トレンド分析ツール」な　を活用し、</a:t>
            </a:r>
            <a:br>
              <a:rPr b="0" i="0" lang="ja-JP" sz="2400" u="none" cap="none" strike="noStrike">
                <a:solidFill>
                  <a:schemeClr val="accent4"/>
                </a:solidFill>
                <a:latin typeface="BIZ UDPGothic"/>
                <a:ea typeface="BIZ UDPGothic"/>
                <a:cs typeface="BIZ UDPGothic"/>
                <a:sym typeface="BIZ UDPGothic"/>
              </a:rPr>
            </a:br>
            <a:r>
              <a:rPr b="0" i="0" lang="ja-JP" sz="2400" u="none" cap="none" strike="noStrike">
                <a:solidFill>
                  <a:schemeClr val="accent4"/>
                </a:solidFill>
                <a:latin typeface="BIZ UDPGothic"/>
                <a:ea typeface="BIZ UDPGothic"/>
                <a:cs typeface="BIZ UDPGothic"/>
                <a:sym typeface="BIZ UDPGothic"/>
              </a:rPr>
              <a:t>　「集客できる企画」をマジセミ側で立案、ご提案</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rPr b="0" i="0" lang="ja-JP" sz="2400" u="none" cap="none" strike="noStrike">
                <a:solidFill>
                  <a:schemeClr val="accent4"/>
                </a:solidFill>
                <a:latin typeface="BIZ UDPGothic"/>
                <a:ea typeface="BIZ UDPGothic"/>
                <a:cs typeface="BIZ UDPGothic"/>
                <a:sym typeface="BIZ UDPGothic"/>
              </a:rPr>
              <a:t>■結果</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rPr b="0" i="0" lang="ja-JP" sz="2400" u="none" cap="none" strike="noStrike">
                <a:solidFill>
                  <a:schemeClr val="accent4"/>
                </a:solidFill>
                <a:latin typeface="BIZ UDPGothic"/>
                <a:ea typeface="BIZ UDPGothic"/>
                <a:cs typeface="BIZ UDPGothic"/>
                <a:sym typeface="BIZ UDPGothic"/>
              </a:rPr>
              <a:t>　・120名以上の集客実現</a:t>
            </a:r>
            <a:endParaRPr b="0" i="0" sz="2400" u="none" cap="none" strike="noStrike">
              <a:solidFill>
                <a:schemeClr val="accent4"/>
              </a:solidFill>
              <a:latin typeface="BIZ UDPGothic"/>
              <a:ea typeface="BIZ UDPGothic"/>
              <a:cs typeface="BIZ UDPGothic"/>
              <a:sym typeface="BIZ UDPGothic"/>
            </a:endParaRPr>
          </a:p>
        </p:txBody>
      </p:sp>
      <p:sp>
        <p:nvSpPr>
          <p:cNvPr id="590" name="Google Shape;590;p19"/>
          <p:cNvSpPr txBox="1"/>
          <p:nvPr/>
        </p:nvSpPr>
        <p:spPr>
          <a:xfrm>
            <a:off x="10407113" y="6452965"/>
            <a:ext cx="1464589"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rPr b="0" i="0" lang="ja-JP" sz="800" u="none" cap="none" strike="noStrike">
                <a:solidFill>
                  <a:srgbClr val="D8D8D8"/>
                </a:solidFill>
                <a:latin typeface="Arial"/>
                <a:ea typeface="Arial"/>
                <a:cs typeface="Arial"/>
                <a:sym typeface="Arial"/>
              </a:rPr>
              <a:t>©2018 MAJISEMI Inc.</a:t>
            </a:r>
            <a:endParaRPr b="0" i="0" sz="800" u="none" cap="none" strike="noStrike">
              <a:solidFill>
                <a:srgbClr val="D8D8D8"/>
              </a:solidFill>
              <a:latin typeface="Arial"/>
              <a:ea typeface="Arial"/>
              <a:cs typeface="Arial"/>
              <a:sym typeface="Arial"/>
            </a:endParaRPr>
          </a:p>
        </p:txBody>
      </p:sp>
      <p:sp>
        <p:nvSpPr>
          <p:cNvPr id="591" name="Google Shape;591;p19"/>
          <p:cNvSpPr txBox="1"/>
          <p:nvPr>
            <p:ph idx="12" type="sldNum"/>
          </p:nvPr>
        </p:nvSpPr>
        <p:spPr>
          <a:xfrm>
            <a:off x="11810447" y="6452966"/>
            <a:ext cx="33127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ja-JP" sz="800">
                <a:solidFill>
                  <a:srgbClr val="D8D8D8"/>
                </a:solidFill>
                <a:latin typeface="Arial"/>
                <a:ea typeface="Arial"/>
                <a:cs typeface="Arial"/>
                <a:sym typeface="Arial"/>
              </a:rPr>
              <a:t>‹#›</a:t>
            </a:fld>
            <a:endParaRPr sz="800">
              <a:solidFill>
                <a:srgbClr val="D8D8D8"/>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2"/>
          <p:cNvSpPr/>
          <p:nvPr/>
        </p:nvSpPr>
        <p:spPr>
          <a:xfrm>
            <a:off x="2554733" y="2508726"/>
            <a:ext cx="6937387" cy="217193"/>
          </a:xfrm>
          <a:prstGeom prst="rect">
            <a:avLst/>
          </a:prstGeom>
          <a:solidFill>
            <a:srgbClr val="C3D2F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chemeClr val="lt1"/>
              </a:solidFill>
              <a:latin typeface="Arial"/>
              <a:ea typeface="Arial"/>
              <a:cs typeface="Arial"/>
              <a:sym typeface="Arial"/>
            </a:endParaRPr>
          </a:p>
        </p:txBody>
      </p:sp>
      <p:sp>
        <p:nvSpPr>
          <p:cNvPr id="113" name="Google Shape;113;p2"/>
          <p:cNvSpPr txBox="1"/>
          <p:nvPr>
            <p:ph idx="1" type="body"/>
          </p:nvPr>
        </p:nvSpPr>
        <p:spPr>
          <a:xfrm>
            <a:off x="2554734" y="1698342"/>
            <a:ext cx="7082532" cy="3243601"/>
          </a:xfrm>
          <a:prstGeom prst="rect">
            <a:avLst/>
          </a:prstGeom>
          <a:noFill/>
          <a:ln>
            <a:noFill/>
          </a:ln>
        </p:spPr>
        <p:txBody>
          <a:bodyPr anchorCtr="0" anchor="ctr" bIns="45700" lIns="91425" spcFirstLastPara="1" rIns="91425" wrap="square" tIns="45700">
            <a:noAutofit/>
          </a:bodyPr>
          <a:lstStyle/>
          <a:p>
            <a:pPr indent="0" lvl="0" marL="0" rtl="0" algn="l">
              <a:lnSpc>
                <a:spcPct val="200000"/>
              </a:lnSpc>
              <a:spcBef>
                <a:spcPts val="0"/>
              </a:spcBef>
              <a:spcAft>
                <a:spcPts val="0"/>
              </a:spcAft>
              <a:buClr>
                <a:schemeClr val="accent4"/>
              </a:buClr>
              <a:buSzPts val="1600"/>
              <a:buNone/>
            </a:pPr>
            <a:r>
              <a:rPr b="1" lang="ja-JP" sz="3600">
                <a:solidFill>
                  <a:schemeClr val="accent4"/>
                </a:solidFill>
                <a:latin typeface="BIZ UDPGothic"/>
                <a:ea typeface="BIZ UDPGothic"/>
                <a:cs typeface="BIZ UDPGothic"/>
                <a:sym typeface="BIZ UDPGothic"/>
              </a:rPr>
              <a:t>本日の打ち合わせの目的</a:t>
            </a:r>
            <a:endParaRPr sz="3600">
              <a:solidFill>
                <a:schemeClr val="accent4"/>
              </a:solidFill>
              <a:latin typeface="BIZ UDPGothic"/>
              <a:ea typeface="BIZ UDPGothic"/>
              <a:cs typeface="BIZ UDPGothic"/>
              <a:sym typeface="BIZ UDPGothic"/>
            </a:endParaRPr>
          </a:p>
          <a:p>
            <a:pPr indent="0" lvl="0" marL="0" rtl="0" algn="l">
              <a:lnSpc>
                <a:spcPct val="100000"/>
              </a:lnSpc>
              <a:spcBef>
                <a:spcPts val="0"/>
              </a:spcBef>
              <a:spcAft>
                <a:spcPts val="0"/>
              </a:spcAft>
              <a:buClr>
                <a:schemeClr val="accent4"/>
              </a:buClr>
              <a:buSzPts val="1600"/>
              <a:buNone/>
            </a:pPr>
            <a:r>
              <a:rPr lang="ja-JP" sz="1600">
                <a:solidFill>
                  <a:schemeClr val="accent4"/>
                </a:solidFill>
                <a:latin typeface="BIZ UDPGothic"/>
                <a:ea typeface="BIZ UDPGothic"/>
                <a:cs typeface="BIZ UDPGothic"/>
                <a:sym typeface="BIZ UDPGothic"/>
              </a:rPr>
              <a:t>はじめて「マジセミ」をご検討される企業のために、以下のような内容についてお話させていただきます。</a:t>
            </a:r>
            <a:endParaRPr sz="1600">
              <a:solidFill>
                <a:schemeClr val="accent4"/>
              </a:solidFill>
              <a:latin typeface="BIZ UDPGothic"/>
              <a:ea typeface="BIZ UDPGothic"/>
              <a:cs typeface="BIZ UDPGothic"/>
              <a:sym typeface="BIZ UDPGothic"/>
            </a:endParaRPr>
          </a:p>
          <a:p>
            <a:pPr indent="0" lvl="0" marL="0" rtl="0" algn="l">
              <a:lnSpc>
                <a:spcPct val="100000"/>
              </a:lnSpc>
              <a:spcBef>
                <a:spcPts val="0"/>
              </a:spcBef>
              <a:spcAft>
                <a:spcPts val="0"/>
              </a:spcAft>
              <a:buClr>
                <a:schemeClr val="accent4"/>
              </a:buClr>
              <a:buSzPts val="1600"/>
              <a:buNone/>
            </a:pPr>
            <a:r>
              <a:t/>
            </a:r>
            <a:endParaRPr sz="1600">
              <a:solidFill>
                <a:schemeClr val="accent4"/>
              </a:solidFill>
              <a:latin typeface="BIZ UDPGothic"/>
              <a:ea typeface="BIZ UDPGothic"/>
              <a:cs typeface="BIZ UDPGothic"/>
              <a:sym typeface="BIZ UDPGothic"/>
            </a:endParaRPr>
          </a:p>
          <a:p>
            <a:pPr indent="-457200" lvl="0" marL="457200" rtl="0" algn="l">
              <a:lnSpc>
                <a:spcPct val="150000"/>
              </a:lnSpc>
              <a:spcBef>
                <a:spcPts val="0"/>
              </a:spcBef>
              <a:spcAft>
                <a:spcPts val="0"/>
              </a:spcAft>
              <a:buClr>
                <a:schemeClr val="accent4"/>
              </a:buClr>
              <a:buSzPts val="1600"/>
              <a:buFont typeface="BIZ UDPGothic"/>
              <a:buAutoNum type="arabicPeriod"/>
            </a:pPr>
            <a:r>
              <a:rPr b="1" lang="ja-JP" sz="2400">
                <a:solidFill>
                  <a:schemeClr val="accent4"/>
                </a:solidFill>
                <a:latin typeface="BIZ UDPGothic"/>
                <a:ea typeface="BIZ UDPGothic"/>
                <a:cs typeface="BIZ UDPGothic"/>
                <a:sym typeface="BIZ UDPGothic"/>
              </a:rPr>
              <a:t>マーケティングにおける課題のヒアリング</a:t>
            </a:r>
            <a:endParaRPr>
              <a:latin typeface="BIZ UDPGothic"/>
              <a:ea typeface="BIZ UDPGothic"/>
              <a:cs typeface="BIZ UDPGothic"/>
              <a:sym typeface="BIZ UDPGothic"/>
            </a:endParaRPr>
          </a:p>
          <a:p>
            <a:pPr indent="-457200" lvl="0" marL="457200" rtl="0" algn="l">
              <a:lnSpc>
                <a:spcPct val="150000"/>
              </a:lnSpc>
              <a:spcBef>
                <a:spcPts val="0"/>
              </a:spcBef>
              <a:spcAft>
                <a:spcPts val="0"/>
              </a:spcAft>
              <a:buClr>
                <a:schemeClr val="accent4"/>
              </a:buClr>
              <a:buSzPts val="1600"/>
              <a:buFont typeface="BIZ UDPGothic"/>
              <a:buAutoNum type="arabicPeriod"/>
            </a:pPr>
            <a:r>
              <a:rPr b="1" lang="ja-JP" sz="2400">
                <a:solidFill>
                  <a:schemeClr val="accent4"/>
                </a:solidFill>
                <a:latin typeface="BIZ UDPGothic"/>
                <a:ea typeface="BIZ UDPGothic"/>
                <a:cs typeface="BIZ UDPGothic"/>
                <a:sym typeface="BIZ UDPGothic"/>
              </a:rPr>
              <a:t>どのようにマジセミをご活用いただくのか？</a:t>
            </a:r>
            <a:endParaRPr>
              <a:latin typeface="BIZ UDPGothic"/>
              <a:ea typeface="BIZ UDPGothic"/>
              <a:cs typeface="BIZ UDPGothic"/>
              <a:sym typeface="BIZ UDPGothic"/>
            </a:endParaRPr>
          </a:p>
        </p:txBody>
      </p:sp>
      <p:sp>
        <p:nvSpPr>
          <p:cNvPr id="114" name="Google Shape;114;p2"/>
          <p:cNvSpPr/>
          <p:nvPr/>
        </p:nvSpPr>
        <p:spPr>
          <a:xfrm>
            <a:off x="0" y="1"/>
            <a:ext cx="1132114" cy="68580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15" name="Google Shape;115;p2"/>
          <p:cNvSpPr/>
          <p:nvPr/>
        </p:nvSpPr>
        <p:spPr>
          <a:xfrm>
            <a:off x="12039234" y="-536"/>
            <a:ext cx="157049" cy="800329"/>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16" name="Google Shape;116;p2"/>
          <p:cNvSpPr txBox="1"/>
          <p:nvPr/>
        </p:nvSpPr>
        <p:spPr>
          <a:xfrm>
            <a:off x="10088880" y="242437"/>
            <a:ext cx="1868400" cy="2769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800"/>
              <a:buFont typeface="Arial"/>
              <a:buNone/>
            </a:pPr>
            <a:r>
              <a:rPr b="1" i="0" lang="ja-JP" sz="1200" u="none" cap="none" strike="noStrike">
                <a:solidFill>
                  <a:schemeClr val="accent4"/>
                </a:solidFill>
                <a:latin typeface="BIZ UDPGothic"/>
                <a:ea typeface="BIZ UDPGothic"/>
                <a:cs typeface="BIZ UDPGothic"/>
                <a:sym typeface="BIZ UDPGothic"/>
              </a:rPr>
              <a:t>Introduction</a:t>
            </a:r>
            <a:endParaRPr b="0" i="0" sz="1200" u="none" cap="none" strike="noStrike">
              <a:solidFill>
                <a:schemeClr val="accent4"/>
              </a:solidFill>
              <a:latin typeface="BIZ UDPGothic"/>
              <a:ea typeface="BIZ UDPGothic"/>
              <a:cs typeface="BIZ UDPGothic"/>
              <a:sym typeface="BIZ UDPGothic"/>
            </a:endParaRPr>
          </a:p>
        </p:txBody>
      </p:sp>
      <p:sp>
        <p:nvSpPr>
          <p:cNvPr id="117" name="Google Shape;117;p2"/>
          <p:cNvSpPr txBox="1"/>
          <p:nvPr/>
        </p:nvSpPr>
        <p:spPr>
          <a:xfrm>
            <a:off x="10407113" y="6452965"/>
            <a:ext cx="1464589"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rPr b="0" i="0" lang="ja-JP" sz="800" u="none" cap="none" strike="noStrike">
                <a:solidFill>
                  <a:srgbClr val="D8D8D8"/>
                </a:solidFill>
                <a:latin typeface="Arial"/>
                <a:ea typeface="Arial"/>
                <a:cs typeface="Arial"/>
                <a:sym typeface="Arial"/>
              </a:rPr>
              <a:t>©2018 MAJISEMI Inc.</a:t>
            </a:r>
            <a:endParaRPr b="0" i="0" sz="800" u="none" cap="none" strike="noStrike">
              <a:solidFill>
                <a:srgbClr val="D8D8D8"/>
              </a:solidFill>
              <a:latin typeface="Arial"/>
              <a:ea typeface="Arial"/>
              <a:cs typeface="Arial"/>
              <a:sym typeface="Arial"/>
            </a:endParaRPr>
          </a:p>
        </p:txBody>
      </p:sp>
      <p:sp>
        <p:nvSpPr>
          <p:cNvPr id="118" name="Google Shape;118;p2"/>
          <p:cNvSpPr txBox="1"/>
          <p:nvPr>
            <p:ph idx="12" type="sldNum"/>
          </p:nvPr>
        </p:nvSpPr>
        <p:spPr>
          <a:xfrm>
            <a:off x="11879453" y="6452966"/>
            <a:ext cx="262272"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ja-JP" sz="800">
                <a:solidFill>
                  <a:srgbClr val="D8D8D8"/>
                </a:solidFill>
                <a:latin typeface="Arial"/>
                <a:ea typeface="Arial"/>
                <a:cs typeface="Arial"/>
                <a:sym typeface="Arial"/>
              </a:rPr>
              <a:t>‹#›</a:t>
            </a:fld>
            <a:endParaRPr sz="800">
              <a:solidFill>
                <a:srgbClr val="D8D8D8"/>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6" name="Shape 596"/>
        <p:cNvGrpSpPr/>
        <p:nvPr/>
      </p:nvGrpSpPr>
      <p:grpSpPr>
        <a:xfrm>
          <a:off x="0" y="0"/>
          <a:ext cx="0" cy="0"/>
          <a:chOff x="0" y="0"/>
          <a:chExt cx="0" cy="0"/>
        </a:xfrm>
      </p:grpSpPr>
      <p:cxnSp>
        <p:nvCxnSpPr>
          <p:cNvPr id="597" name="Google Shape;597;p20"/>
          <p:cNvCxnSpPr/>
          <p:nvPr/>
        </p:nvCxnSpPr>
        <p:spPr>
          <a:xfrm>
            <a:off x="6349" y="799793"/>
            <a:ext cx="12185651" cy="0"/>
          </a:xfrm>
          <a:prstGeom prst="straightConnector1">
            <a:avLst/>
          </a:prstGeom>
          <a:noFill/>
          <a:ln cap="flat" cmpd="sng" w="9525">
            <a:solidFill>
              <a:srgbClr val="163F9B"/>
            </a:solidFill>
            <a:prstDash val="solid"/>
            <a:miter lim="800000"/>
            <a:headEnd len="sm" w="sm" type="none"/>
            <a:tailEnd len="sm" w="sm" type="none"/>
          </a:ln>
        </p:spPr>
      </p:cxnSp>
      <p:sp>
        <p:nvSpPr>
          <p:cNvPr id="598" name="Google Shape;598;p20"/>
          <p:cNvSpPr/>
          <p:nvPr/>
        </p:nvSpPr>
        <p:spPr>
          <a:xfrm>
            <a:off x="12028602" y="-536"/>
            <a:ext cx="163399" cy="800325"/>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599" name="Google Shape;599;p20"/>
          <p:cNvSpPr txBox="1"/>
          <p:nvPr/>
        </p:nvSpPr>
        <p:spPr>
          <a:xfrm>
            <a:off x="446315" y="101428"/>
            <a:ext cx="11364182" cy="586088"/>
          </a:xfrm>
          <a:prstGeom prst="rect">
            <a:avLst/>
          </a:prstGeom>
          <a:noFill/>
          <a:ln>
            <a:noFill/>
          </a:ln>
        </p:spPr>
        <p:txBody>
          <a:bodyPr anchorCtr="0" anchor="ctr" bIns="45700" lIns="91425" spcFirstLastPara="1" rIns="91425" wrap="square" tIns="108000">
            <a:spAutoFit/>
          </a:bodyPr>
          <a:lstStyle/>
          <a:p>
            <a:pPr indent="0" lvl="0" marL="0" marR="0" rtl="0" algn="l">
              <a:lnSpc>
                <a:spcPct val="100000"/>
              </a:lnSpc>
              <a:spcBef>
                <a:spcPts val="0"/>
              </a:spcBef>
              <a:spcAft>
                <a:spcPts val="0"/>
              </a:spcAft>
              <a:buClr>
                <a:srgbClr val="000000"/>
              </a:buClr>
              <a:buSzPts val="2800"/>
              <a:buFont typeface="Arial"/>
              <a:buNone/>
            </a:pPr>
            <a:r>
              <a:rPr b="1" i="0" lang="ja-JP" sz="2800" u="none" cap="none" strike="noStrike">
                <a:solidFill>
                  <a:schemeClr val="accent4"/>
                </a:solidFill>
                <a:latin typeface="BIZ UDPGothic"/>
                <a:ea typeface="BIZ UDPGothic"/>
                <a:cs typeface="BIZ UDPGothic"/>
                <a:sym typeface="BIZ UDPGothic"/>
              </a:rPr>
              <a:t>（事例2）「テーマを模索しながら50%以上のアポを獲得」＜T社＞</a:t>
            </a:r>
            <a:endParaRPr b="1" i="0" sz="2000" u="none" cap="none" strike="noStrike">
              <a:solidFill>
                <a:schemeClr val="accent4"/>
              </a:solidFill>
              <a:latin typeface="BIZ UDPGothic"/>
              <a:ea typeface="BIZ UDPGothic"/>
              <a:cs typeface="BIZ UDPGothic"/>
              <a:sym typeface="BIZ UDPGothic"/>
            </a:endParaRPr>
          </a:p>
        </p:txBody>
      </p:sp>
      <p:sp>
        <p:nvSpPr>
          <p:cNvPr id="600" name="Google Shape;600;p20"/>
          <p:cNvSpPr txBox="1"/>
          <p:nvPr/>
        </p:nvSpPr>
        <p:spPr>
          <a:xfrm>
            <a:off x="525997" y="874428"/>
            <a:ext cx="11284500" cy="526293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ja-JP" sz="2400" u="none" cap="none" strike="noStrike">
                <a:solidFill>
                  <a:schemeClr val="accent4"/>
                </a:solidFill>
                <a:latin typeface="BIZ UDPGothic"/>
                <a:ea typeface="BIZ UDPGothic"/>
                <a:cs typeface="BIZ UDPGothic"/>
                <a:sym typeface="BIZ UDPGothic"/>
              </a:rPr>
              <a:t>■お客様の課題</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rPr b="0" i="0" lang="ja-JP" sz="2400" u="none" cap="none" strike="noStrike">
                <a:solidFill>
                  <a:schemeClr val="accent4"/>
                </a:solidFill>
                <a:latin typeface="BIZ UDPGothic"/>
                <a:ea typeface="BIZ UDPGothic"/>
                <a:cs typeface="BIZ UDPGothic"/>
                <a:sym typeface="BIZ UDPGothic"/>
              </a:rPr>
              <a:t>　・ツールベンダー様</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rPr b="0" i="0" lang="ja-JP" sz="2400" u="none" cap="none" strike="noStrike">
                <a:solidFill>
                  <a:schemeClr val="accent4"/>
                </a:solidFill>
                <a:latin typeface="BIZ UDPGothic"/>
                <a:ea typeface="BIZ UDPGothic"/>
                <a:cs typeface="BIZ UDPGothic"/>
                <a:sym typeface="BIZ UDPGothic"/>
              </a:rPr>
              <a:t>　・展示会等中心のマーケティングを実施していたが、商談化に苦戦</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rPr b="0" i="0" lang="ja-JP" sz="2400" u="none" cap="none" strike="noStrike">
                <a:solidFill>
                  <a:schemeClr val="accent4"/>
                </a:solidFill>
                <a:latin typeface="BIZ UDPGothic"/>
                <a:ea typeface="BIZ UDPGothic"/>
                <a:cs typeface="BIZ UDPGothic"/>
                <a:sym typeface="BIZ UDPGothic"/>
              </a:rPr>
              <a:t>■ご利用いただいたプラン</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rPr b="0" i="0" lang="ja-JP" sz="2400" u="none" cap="none" strike="noStrike">
                <a:solidFill>
                  <a:schemeClr val="accent4"/>
                </a:solidFill>
                <a:latin typeface="BIZ UDPGothic"/>
                <a:ea typeface="BIZ UDPGothic"/>
                <a:cs typeface="BIZ UDPGothic"/>
                <a:sym typeface="BIZ UDPGothic"/>
              </a:rPr>
              <a:t>　・ビジター（その後、マジセミ倶楽部へ移行）</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rPr b="0" i="0" lang="ja-JP" sz="2400" u="none" cap="none" strike="noStrike">
                <a:solidFill>
                  <a:schemeClr val="accent4"/>
                </a:solidFill>
                <a:latin typeface="BIZ UDPGothic"/>
                <a:ea typeface="BIZ UDPGothic"/>
                <a:cs typeface="BIZ UDPGothic"/>
                <a:sym typeface="BIZ UDPGothic"/>
              </a:rPr>
              <a:t>■マジセミでの対応</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rPr b="0" i="0" lang="ja-JP" sz="2400" u="none" cap="none" strike="noStrike">
                <a:solidFill>
                  <a:schemeClr val="accent4"/>
                </a:solidFill>
                <a:latin typeface="BIZ UDPGothic"/>
                <a:ea typeface="BIZ UDPGothic"/>
                <a:cs typeface="BIZ UDPGothic"/>
                <a:sym typeface="BIZ UDPGothic"/>
              </a:rPr>
              <a:t>　・繰り返しウェビナーを開催しながら、「ある程度集客もでき、かつ、商談につながる</a:t>
            </a:r>
            <a:br>
              <a:rPr b="0" i="0" lang="ja-JP" sz="2400" u="none" cap="none" strike="noStrike">
                <a:solidFill>
                  <a:schemeClr val="accent4"/>
                </a:solidFill>
                <a:latin typeface="BIZ UDPGothic"/>
                <a:ea typeface="BIZ UDPGothic"/>
                <a:cs typeface="BIZ UDPGothic"/>
                <a:sym typeface="BIZ UDPGothic"/>
              </a:rPr>
            </a:br>
            <a:r>
              <a:rPr b="0" i="0" lang="ja-JP" sz="2400" u="none" cap="none" strike="noStrike">
                <a:solidFill>
                  <a:schemeClr val="accent4"/>
                </a:solidFill>
                <a:latin typeface="BIZ UDPGothic"/>
                <a:ea typeface="BIZ UDPGothic"/>
                <a:cs typeface="BIZ UDPGothic"/>
                <a:sym typeface="BIZ UDPGothic"/>
              </a:rPr>
              <a:t>　　テーマ」を模索。</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rPr b="0" i="0" lang="ja-JP" sz="2400" u="none" cap="none" strike="noStrike">
                <a:solidFill>
                  <a:schemeClr val="accent4"/>
                </a:solidFill>
                <a:latin typeface="BIZ UDPGothic"/>
                <a:ea typeface="BIZ UDPGothic"/>
                <a:cs typeface="BIZ UDPGothic"/>
                <a:sym typeface="BIZ UDPGothic"/>
              </a:rPr>
              <a:t>■結果</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rPr b="0" i="0" lang="ja-JP" sz="2400" u="none" cap="none" strike="noStrike">
                <a:solidFill>
                  <a:schemeClr val="accent4"/>
                </a:solidFill>
                <a:latin typeface="BIZ UDPGothic"/>
                <a:ea typeface="BIZ UDPGothic"/>
                <a:cs typeface="BIZ UDPGothic"/>
                <a:sym typeface="BIZ UDPGothic"/>
              </a:rPr>
              <a:t>　・毎回30名程度の集客をしつつ、商談化率を10%→20%→50%と改善</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rPr b="0" i="0" lang="ja-JP" sz="2400" u="none" cap="none" strike="noStrike">
                <a:solidFill>
                  <a:schemeClr val="accent4"/>
                </a:solidFill>
                <a:latin typeface="BIZ UDPGothic"/>
                <a:ea typeface="BIZ UDPGothic"/>
                <a:cs typeface="BIZ UDPGothic"/>
                <a:sym typeface="BIZ UDPGothic"/>
              </a:rPr>
              <a:t>　・登壇者が自ら、ウェビナー後のフォローを実施</a:t>
            </a:r>
            <a:endParaRPr b="0" i="0" sz="2400" u="none" cap="none" strike="noStrike">
              <a:solidFill>
                <a:schemeClr val="accent4"/>
              </a:solidFill>
              <a:latin typeface="BIZ UDPGothic"/>
              <a:ea typeface="BIZ UDPGothic"/>
              <a:cs typeface="BIZ UDPGothic"/>
              <a:sym typeface="BIZ UDPGothic"/>
            </a:endParaRPr>
          </a:p>
        </p:txBody>
      </p:sp>
      <p:sp>
        <p:nvSpPr>
          <p:cNvPr id="601" name="Google Shape;601;p20"/>
          <p:cNvSpPr txBox="1"/>
          <p:nvPr/>
        </p:nvSpPr>
        <p:spPr>
          <a:xfrm>
            <a:off x="10164033" y="6452965"/>
            <a:ext cx="170767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rPr b="0" i="0" lang="ja-JP" sz="800" u="none" cap="none" strike="noStrike">
                <a:solidFill>
                  <a:srgbClr val="D8D8D8"/>
                </a:solidFill>
                <a:latin typeface="Arial"/>
                <a:ea typeface="Arial"/>
                <a:cs typeface="Arial"/>
                <a:sym typeface="Arial"/>
              </a:rPr>
              <a:t>©2018 MAJISEMI Inc.</a:t>
            </a:r>
            <a:endParaRPr b="0" i="0" sz="800" u="none" cap="none" strike="noStrike">
              <a:solidFill>
                <a:srgbClr val="D8D8D8"/>
              </a:solidFill>
              <a:latin typeface="Arial"/>
              <a:ea typeface="Arial"/>
              <a:cs typeface="Arial"/>
              <a:sym typeface="Arial"/>
            </a:endParaRPr>
          </a:p>
        </p:txBody>
      </p:sp>
      <p:sp>
        <p:nvSpPr>
          <p:cNvPr id="602" name="Google Shape;602;p20"/>
          <p:cNvSpPr txBox="1"/>
          <p:nvPr>
            <p:ph idx="12" type="sldNum"/>
          </p:nvPr>
        </p:nvSpPr>
        <p:spPr>
          <a:xfrm>
            <a:off x="11755464" y="6452966"/>
            <a:ext cx="386261"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ja-JP" sz="800">
                <a:solidFill>
                  <a:srgbClr val="D8D8D8"/>
                </a:solidFill>
                <a:latin typeface="Arial"/>
                <a:ea typeface="Arial"/>
                <a:cs typeface="Arial"/>
                <a:sym typeface="Arial"/>
              </a:rPr>
              <a:t>‹#›</a:t>
            </a:fld>
            <a:endParaRPr sz="800">
              <a:solidFill>
                <a:srgbClr val="D8D8D8"/>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7" name="Shape 607"/>
        <p:cNvGrpSpPr/>
        <p:nvPr/>
      </p:nvGrpSpPr>
      <p:grpSpPr>
        <a:xfrm>
          <a:off x="0" y="0"/>
          <a:ext cx="0" cy="0"/>
          <a:chOff x="0" y="0"/>
          <a:chExt cx="0" cy="0"/>
        </a:xfrm>
      </p:grpSpPr>
      <p:cxnSp>
        <p:nvCxnSpPr>
          <p:cNvPr id="608" name="Google Shape;608;p21"/>
          <p:cNvCxnSpPr/>
          <p:nvPr/>
        </p:nvCxnSpPr>
        <p:spPr>
          <a:xfrm>
            <a:off x="6349" y="799793"/>
            <a:ext cx="12185651" cy="0"/>
          </a:xfrm>
          <a:prstGeom prst="straightConnector1">
            <a:avLst/>
          </a:prstGeom>
          <a:noFill/>
          <a:ln cap="flat" cmpd="sng" w="9525">
            <a:solidFill>
              <a:srgbClr val="163F9B"/>
            </a:solidFill>
            <a:prstDash val="solid"/>
            <a:miter lim="800000"/>
            <a:headEnd len="sm" w="sm" type="none"/>
            <a:tailEnd len="sm" w="sm" type="none"/>
          </a:ln>
        </p:spPr>
      </p:cxnSp>
      <p:sp>
        <p:nvSpPr>
          <p:cNvPr id="609" name="Google Shape;609;p21"/>
          <p:cNvSpPr/>
          <p:nvPr/>
        </p:nvSpPr>
        <p:spPr>
          <a:xfrm>
            <a:off x="12028602" y="-536"/>
            <a:ext cx="163399" cy="800325"/>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610" name="Google Shape;610;p21"/>
          <p:cNvSpPr txBox="1"/>
          <p:nvPr/>
        </p:nvSpPr>
        <p:spPr>
          <a:xfrm>
            <a:off x="446315" y="101428"/>
            <a:ext cx="11364182" cy="586088"/>
          </a:xfrm>
          <a:prstGeom prst="rect">
            <a:avLst/>
          </a:prstGeom>
          <a:noFill/>
          <a:ln>
            <a:noFill/>
          </a:ln>
        </p:spPr>
        <p:txBody>
          <a:bodyPr anchorCtr="0" anchor="ctr" bIns="45700" lIns="91425" spcFirstLastPara="1" rIns="91425" wrap="square" tIns="108000">
            <a:spAutoFit/>
          </a:bodyPr>
          <a:lstStyle/>
          <a:p>
            <a:pPr indent="0" lvl="0" marL="0" marR="0" rtl="0" algn="l">
              <a:lnSpc>
                <a:spcPct val="100000"/>
              </a:lnSpc>
              <a:spcBef>
                <a:spcPts val="0"/>
              </a:spcBef>
              <a:spcAft>
                <a:spcPts val="0"/>
              </a:spcAft>
              <a:buClr>
                <a:srgbClr val="000000"/>
              </a:buClr>
              <a:buSzPts val="2800"/>
              <a:buFont typeface="Arial"/>
              <a:buNone/>
            </a:pPr>
            <a:r>
              <a:rPr b="1" i="0" lang="ja-JP" sz="2800" u="none" cap="none" strike="noStrike">
                <a:solidFill>
                  <a:schemeClr val="accent4"/>
                </a:solidFill>
                <a:latin typeface="BIZ UDPGothic"/>
                <a:ea typeface="BIZ UDPGothic"/>
                <a:cs typeface="BIZ UDPGothic"/>
                <a:sym typeface="BIZ UDPGothic"/>
              </a:rPr>
              <a:t>（事例3）「オンラインに変更し、20%のアポを獲得」＜Z社＞</a:t>
            </a:r>
            <a:endParaRPr b="1" i="0" sz="2000" u="none" cap="none" strike="noStrike">
              <a:solidFill>
                <a:schemeClr val="accent4"/>
              </a:solidFill>
              <a:latin typeface="BIZ UDPGothic"/>
              <a:ea typeface="BIZ UDPGothic"/>
              <a:cs typeface="BIZ UDPGothic"/>
              <a:sym typeface="BIZ UDPGothic"/>
            </a:endParaRPr>
          </a:p>
        </p:txBody>
      </p:sp>
      <p:sp>
        <p:nvSpPr>
          <p:cNvPr id="611" name="Google Shape;611;p21"/>
          <p:cNvSpPr txBox="1"/>
          <p:nvPr/>
        </p:nvSpPr>
        <p:spPr>
          <a:xfrm>
            <a:off x="525997" y="874428"/>
            <a:ext cx="11284500" cy="526293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ja-JP" sz="2400" u="none" cap="none" strike="noStrike">
                <a:solidFill>
                  <a:schemeClr val="accent4"/>
                </a:solidFill>
                <a:latin typeface="BIZ UDPGothic"/>
                <a:ea typeface="BIZ UDPGothic"/>
                <a:cs typeface="BIZ UDPGothic"/>
                <a:sym typeface="BIZ UDPGothic"/>
              </a:rPr>
              <a:t>■お客様の課題</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rPr b="0" i="0" lang="ja-JP" sz="2400" u="none" cap="none" strike="noStrike">
                <a:solidFill>
                  <a:schemeClr val="accent4"/>
                </a:solidFill>
                <a:latin typeface="BIZ UDPGothic"/>
                <a:ea typeface="BIZ UDPGothic"/>
                <a:cs typeface="BIZ UDPGothic"/>
                <a:sym typeface="BIZ UDPGothic"/>
              </a:rPr>
              <a:t>　・パッケージ製品・SaaSを開発・販売されているグローバルIT企業</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rPr b="0" i="0" lang="ja-JP" sz="2400" u="none" cap="none" strike="noStrike">
                <a:solidFill>
                  <a:schemeClr val="accent4"/>
                </a:solidFill>
                <a:latin typeface="BIZ UDPGothic"/>
                <a:ea typeface="BIZ UDPGothic"/>
                <a:cs typeface="BIZ UDPGothic"/>
                <a:sym typeface="BIZ UDPGothic"/>
              </a:rPr>
              <a:t>　・オフラインセミナーを開催しているが、集客、出席率で苦戦</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rPr b="0" i="0" lang="ja-JP" sz="2400" u="none" cap="none" strike="noStrike">
                <a:solidFill>
                  <a:schemeClr val="accent4"/>
                </a:solidFill>
                <a:latin typeface="BIZ UDPGothic"/>
                <a:ea typeface="BIZ UDPGothic"/>
                <a:cs typeface="BIZ UDPGothic"/>
                <a:sym typeface="BIZ UDPGothic"/>
              </a:rPr>
              <a:t>　・商談にもつながらない</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rPr b="0" i="0" lang="ja-JP" sz="2400" u="none" cap="none" strike="noStrike">
                <a:solidFill>
                  <a:schemeClr val="accent4"/>
                </a:solidFill>
                <a:latin typeface="BIZ UDPGothic"/>
                <a:ea typeface="BIZ UDPGothic"/>
                <a:cs typeface="BIZ UDPGothic"/>
                <a:sym typeface="BIZ UDPGothic"/>
              </a:rPr>
              <a:t>■ご利用いただいたプラン</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rPr b="0" i="0" lang="ja-JP" sz="2400" u="none" cap="none" strike="noStrike">
                <a:solidFill>
                  <a:schemeClr val="accent4"/>
                </a:solidFill>
                <a:latin typeface="BIZ UDPGothic"/>
                <a:ea typeface="BIZ UDPGothic"/>
                <a:cs typeface="BIZ UDPGothic"/>
                <a:sym typeface="BIZ UDPGothic"/>
              </a:rPr>
              <a:t>　・ビジター</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rPr b="0" i="0" lang="ja-JP" sz="2400" u="none" cap="none" strike="noStrike">
                <a:solidFill>
                  <a:schemeClr val="accent4"/>
                </a:solidFill>
                <a:latin typeface="BIZ UDPGothic"/>
                <a:ea typeface="BIZ UDPGothic"/>
                <a:cs typeface="BIZ UDPGothic"/>
                <a:sym typeface="BIZ UDPGothic"/>
              </a:rPr>
              <a:t>■マジセミでの対応</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rPr b="0" i="0" lang="ja-JP" sz="2400" u="none" cap="none" strike="noStrike">
                <a:solidFill>
                  <a:schemeClr val="accent4"/>
                </a:solidFill>
                <a:latin typeface="BIZ UDPGothic"/>
                <a:ea typeface="BIZ UDPGothic"/>
                <a:cs typeface="BIZ UDPGothic"/>
                <a:sym typeface="BIZ UDPGothic"/>
              </a:rPr>
              <a:t>　・オンライン（ウェビナー）のご提案</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rPr b="0" i="0" lang="ja-JP" sz="2400" u="none" cap="none" strike="noStrike">
                <a:solidFill>
                  <a:schemeClr val="accent4"/>
                </a:solidFill>
                <a:latin typeface="BIZ UDPGothic"/>
                <a:ea typeface="BIZ UDPGothic"/>
                <a:cs typeface="BIZ UDPGothic"/>
                <a:sym typeface="BIZ UDPGothic"/>
              </a:rPr>
              <a:t>　・「商談につながるセミナー企画」を実施</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rPr b="0" i="0" lang="ja-JP" sz="2400" u="none" cap="none" strike="noStrike">
                <a:solidFill>
                  <a:schemeClr val="accent4"/>
                </a:solidFill>
                <a:latin typeface="BIZ UDPGothic"/>
                <a:ea typeface="BIZ UDPGothic"/>
                <a:cs typeface="BIZ UDPGothic"/>
                <a:sym typeface="BIZ UDPGothic"/>
              </a:rPr>
              <a:t>■結果</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rPr b="0" i="0" lang="ja-JP" sz="2400" u="none" cap="none" strike="noStrike">
                <a:solidFill>
                  <a:schemeClr val="accent4"/>
                </a:solidFill>
                <a:latin typeface="BIZ UDPGothic"/>
                <a:ea typeface="BIZ UDPGothic"/>
                <a:cs typeface="BIZ UDPGothic"/>
                <a:sym typeface="BIZ UDPGothic"/>
              </a:rPr>
              <a:t>　・30人申込み→6件アポを実現</a:t>
            </a:r>
            <a:endParaRPr b="0" i="0" sz="2400" u="none" cap="none" strike="noStrike">
              <a:solidFill>
                <a:schemeClr val="accent4"/>
              </a:solidFill>
              <a:latin typeface="BIZ UDPGothic"/>
              <a:ea typeface="BIZ UDPGothic"/>
              <a:cs typeface="BIZ UDPGothic"/>
              <a:sym typeface="BIZ UDPGothic"/>
            </a:endParaRPr>
          </a:p>
        </p:txBody>
      </p:sp>
      <p:sp>
        <p:nvSpPr>
          <p:cNvPr id="612" name="Google Shape;612;p21"/>
          <p:cNvSpPr txBox="1"/>
          <p:nvPr/>
        </p:nvSpPr>
        <p:spPr>
          <a:xfrm>
            <a:off x="10164033" y="6452965"/>
            <a:ext cx="170767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rPr b="0" i="0" lang="ja-JP" sz="800" u="none" cap="none" strike="noStrike">
                <a:solidFill>
                  <a:srgbClr val="D8D8D8"/>
                </a:solidFill>
                <a:latin typeface="Arial"/>
                <a:ea typeface="Arial"/>
                <a:cs typeface="Arial"/>
                <a:sym typeface="Arial"/>
              </a:rPr>
              <a:t>©2018 MAJISEMI Inc.</a:t>
            </a:r>
            <a:endParaRPr b="0" i="0" sz="800" u="none" cap="none" strike="noStrike">
              <a:solidFill>
                <a:srgbClr val="D8D8D8"/>
              </a:solidFill>
              <a:latin typeface="Arial"/>
              <a:ea typeface="Arial"/>
              <a:cs typeface="Arial"/>
              <a:sym typeface="Arial"/>
            </a:endParaRPr>
          </a:p>
        </p:txBody>
      </p:sp>
      <p:sp>
        <p:nvSpPr>
          <p:cNvPr id="613" name="Google Shape;613;p21"/>
          <p:cNvSpPr txBox="1"/>
          <p:nvPr/>
        </p:nvSpPr>
        <p:spPr>
          <a:xfrm>
            <a:off x="11755464" y="6452966"/>
            <a:ext cx="386261"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ja-JP" sz="800" u="none" cap="none" strike="noStrike">
                <a:solidFill>
                  <a:srgbClr val="D8D8D8"/>
                </a:solidFill>
                <a:latin typeface="Arial"/>
                <a:ea typeface="Arial"/>
                <a:cs typeface="Arial"/>
                <a:sym typeface="Arial"/>
              </a:rPr>
              <a:t>‹#›</a:t>
            </a:fld>
            <a:endParaRPr b="0" i="0" sz="800" u="none" cap="none" strike="noStrike">
              <a:solidFill>
                <a:srgbClr val="D8D8D8"/>
              </a:solidFill>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8" name="Shape 618"/>
        <p:cNvGrpSpPr/>
        <p:nvPr/>
      </p:nvGrpSpPr>
      <p:grpSpPr>
        <a:xfrm>
          <a:off x="0" y="0"/>
          <a:ext cx="0" cy="0"/>
          <a:chOff x="0" y="0"/>
          <a:chExt cx="0" cy="0"/>
        </a:xfrm>
      </p:grpSpPr>
      <p:cxnSp>
        <p:nvCxnSpPr>
          <p:cNvPr id="619" name="Google Shape;619;p22"/>
          <p:cNvCxnSpPr/>
          <p:nvPr/>
        </p:nvCxnSpPr>
        <p:spPr>
          <a:xfrm>
            <a:off x="6349" y="799793"/>
            <a:ext cx="12185651" cy="0"/>
          </a:xfrm>
          <a:prstGeom prst="straightConnector1">
            <a:avLst/>
          </a:prstGeom>
          <a:noFill/>
          <a:ln cap="flat" cmpd="sng" w="9525">
            <a:solidFill>
              <a:srgbClr val="163F9B"/>
            </a:solidFill>
            <a:prstDash val="solid"/>
            <a:miter lim="800000"/>
            <a:headEnd len="sm" w="sm" type="none"/>
            <a:tailEnd len="sm" w="sm" type="none"/>
          </a:ln>
        </p:spPr>
      </p:cxnSp>
      <p:sp>
        <p:nvSpPr>
          <p:cNvPr id="620" name="Google Shape;620;p22"/>
          <p:cNvSpPr/>
          <p:nvPr/>
        </p:nvSpPr>
        <p:spPr>
          <a:xfrm>
            <a:off x="12028602" y="-536"/>
            <a:ext cx="163399" cy="800325"/>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621" name="Google Shape;621;p22"/>
          <p:cNvSpPr txBox="1"/>
          <p:nvPr/>
        </p:nvSpPr>
        <p:spPr>
          <a:xfrm>
            <a:off x="446315" y="101428"/>
            <a:ext cx="11364182" cy="586088"/>
          </a:xfrm>
          <a:prstGeom prst="rect">
            <a:avLst/>
          </a:prstGeom>
          <a:noFill/>
          <a:ln>
            <a:noFill/>
          </a:ln>
        </p:spPr>
        <p:txBody>
          <a:bodyPr anchorCtr="0" anchor="ctr" bIns="45700" lIns="91425" spcFirstLastPara="1" rIns="91425" wrap="square" tIns="108000">
            <a:spAutoFit/>
          </a:bodyPr>
          <a:lstStyle/>
          <a:p>
            <a:pPr indent="0" lvl="0" marL="0" marR="0" rtl="0" algn="l">
              <a:lnSpc>
                <a:spcPct val="100000"/>
              </a:lnSpc>
              <a:spcBef>
                <a:spcPts val="0"/>
              </a:spcBef>
              <a:spcAft>
                <a:spcPts val="0"/>
              </a:spcAft>
              <a:buClr>
                <a:srgbClr val="000000"/>
              </a:buClr>
              <a:buSzPts val="2800"/>
              <a:buFont typeface="Arial"/>
              <a:buNone/>
            </a:pPr>
            <a:r>
              <a:rPr b="1" i="0" lang="ja-JP" sz="2800" u="none" cap="none" strike="noStrike">
                <a:solidFill>
                  <a:schemeClr val="accent4"/>
                </a:solidFill>
                <a:latin typeface="BIZ UDPGothic"/>
                <a:ea typeface="BIZ UDPGothic"/>
                <a:cs typeface="BIZ UDPGothic"/>
                <a:sym typeface="BIZ UDPGothic"/>
              </a:rPr>
              <a:t>（事例4）「フォロー代行で１５％以上のアポを獲得」＜I社＞</a:t>
            </a:r>
            <a:endParaRPr b="1" i="0" sz="2000" u="none" cap="none" strike="noStrike">
              <a:solidFill>
                <a:schemeClr val="accent4"/>
              </a:solidFill>
              <a:latin typeface="BIZ UDPGothic"/>
              <a:ea typeface="BIZ UDPGothic"/>
              <a:cs typeface="BIZ UDPGothic"/>
              <a:sym typeface="BIZ UDPGothic"/>
            </a:endParaRPr>
          </a:p>
        </p:txBody>
      </p:sp>
      <p:sp>
        <p:nvSpPr>
          <p:cNvPr id="622" name="Google Shape;622;p22"/>
          <p:cNvSpPr txBox="1"/>
          <p:nvPr/>
        </p:nvSpPr>
        <p:spPr>
          <a:xfrm>
            <a:off x="525997" y="874428"/>
            <a:ext cx="11284500" cy="526293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ja-JP" sz="2400" u="none" cap="none" strike="noStrike">
                <a:solidFill>
                  <a:schemeClr val="accent4"/>
                </a:solidFill>
                <a:latin typeface="BIZ UDPGothic"/>
                <a:ea typeface="BIZ UDPGothic"/>
                <a:cs typeface="BIZ UDPGothic"/>
                <a:sym typeface="BIZ UDPGothic"/>
              </a:rPr>
              <a:t>■お客様の課題</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rPr b="0" i="0" lang="ja-JP" sz="2400" u="none" cap="none" strike="noStrike">
                <a:solidFill>
                  <a:schemeClr val="accent4"/>
                </a:solidFill>
                <a:latin typeface="BIZ UDPGothic"/>
                <a:ea typeface="BIZ UDPGothic"/>
                <a:cs typeface="BIZ UDPGothic"/>
                <a:sym typeface="BIZ UDPGothic"/>
              </a:rPr>
              <a:t>　・自社製品も開発しているインフラ系ITベンチャー企業</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rPr b="0" i="0" lang="ja-JP" sz="2400" u="none" cap="none" strike="noStrike">
                <a:solidFill>
                  <a:schemeClr val="accent4"/>
                </a:solidFill>
                <a:latin typeface="BIZ UDPGothic"/>
                <a:ea typeface="BIZ UDPGothic"/>
                <a:cs typeface="BIZ UDPGothic"/>
                <a:sym typeface="BIZ UDPGothic"/>
              </a:rPr>
              <a:t>　・何回かウェビナーを開催し、集客は好調だったが、商談につながらない</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rPr b="0" i="0" lang="ja-JP" sz="2400" u="none" cap="none" strike="noStrike">
                <a:solidFill>
                  <a:schemeClr val="accent4"/>
                </a:solidFill>
                <a:latin typeface="BIZ UDPGothic"/>
                <a:ea typeface="BIZ UDPGothic"/>
                <a:cs typeface="BIZ UDPGothic"/>
                <a:sym typeface="BIZ UDPGothic"/>
              </a:rPr>
              <a:t>　・担当者が多忙で、ウェビナー後に十分な営業フォローができていない</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rPr b="0" i="0" lang="ja-JP" sz="2400" u="none" cap="none" strike="noStrike">
                <a:solidFill>
                  <a:schemeClr val="accent4"/>
                </a:solidFill>
                <a:latin typeface="BIZ UDPGothic"/>
                <a:ea typeface="BIZ UDPGothic"/>
                <a:cs typeface="BIZ UDPGothic"/>
                <a:sym typeface="BIZ UDPGothic"/>
              </a:rPr>
              <a:t>■ご利用いただいたプラン</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rPr b="0" i="0" lang="ja-JP" sz="2400" u="none" cap="none" strike="noStrike">
                <a:solidFill>
                  <a:schemeClr val="accent4"/>
                </a:solidFill>
                <a:latin typeface="BIZ UDPGothic"/>
                <a:ea typeface="BIZ UDPGothic"/>
                <a:cs typeface="BIZ UDPGothic"/>
                <a:sym typeface="BIZ UDPGothic"/>
              </a:rPr>
              <a:t>　・ビジター</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rPr b="0" i="0" lang="ja-JP" sz="2400" u="none" cap="none" strike="noStrike">
                <a:solidFill>
                  <a:schemeClr val="accent4"/>
                </a:solidFill>
                <a:latin typeface="BIZ UDPGothic"/>
                <a:ea typeface="BIZ UDPGothic"/>
                <a:cs typeface="BIZ UDPGothic"/>
                <a:sym typeface="BIZ UDPGothic"/>
              </a:rPr>
              <a:t>■マジセミでの対応</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rPr b="0" i="0" lang="ja-JP" sz="2400" u="none" cap="none" strike="noStrike">
                <a:solidFill>
                  <a:schemeClr val="accent4"/>
                </a:solidFill>
                <a:latin typeface="BIZ UDPGothic"/>
                <a:ea typeface="BIZ UDPGothic"/>
                <a:cs typeface="BIZ UDPGothic"/>
                <a:sym typeface="BIZ UDPGothic"/>
              </a:rPr>
              <a:t>　・「商談につながるセミナー企画」を実施</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rPr b="0" i="0" lang="ja-JP" sz="2400" u="none" cap="none" strike="noStrike">
                <a:solidFill>
                  <a:schemeClr val="accent4"/>
                </a:solidFill>
                <a:latin typeface="BIZ UDPGothic"/>
                <a:ea typeface="BIZ UDPGothic"/>
                <a:cs typeface="BIZ UDPGothic"/>
                <a:sym typeface="BIZ UDPGothic"/>
              </a:rPr>
              <a:t>　・ウェビナー終了直後から架電するフォロー代行サービス「マジフォロ」を実施</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rPr b="0" i="0" lang="ja-JP" sz="2400" u="none" cap="none" strike="noStrike">
                <a:solidFill>
                  <a:schemeClr val="accent4"/>
                </a:solidFill>
                <a:latin typeface="BIZ UDPGothic"/>
                <a:ea typeface="BIZ UDPGothic"/>
                <a:cs typeface="BIZ UDPGothic"/>
                <a:sym typeface="BIZ UDPGothic"/>
              </a:rPr>
              <a:t>■結果</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rPr b="0" i="0" lang="ja-JP" sz="2400" u="none" cap="none" strike="noStrike">
                <a:solidFill>
                  <a:schemeClr val="accent4"/>
                </a:solidFill>
                <a:latin typeface="BIZ UDPGothic"/>
                <a:ea typeface="BIZ UDPGothic"/>
                <a:cs typeface="BIZ UDPGothic"/>
                <a:sym typeface="BIZ UDPGothic"/>
              </a:rPr>
              <a:t>　・50人申込み→8件アポを実現</a:t>
            </a:r>
            <a:endParaRPr b="0" i="0" sz="2400" u="none" cap="none" strike="noStrike">
              <a:solidFill>
                <a:schemeClr val="accent4"/>
              </a:solidFill>
              <a:latin typeface="BIZ UDPGothic"/>
              <a:ea typeface="BIZ UDPGothic"/>
              <a:cs typeface="BIZ UDPGothic"/>
              <a:sym typeface="BIZ UDPGothic"/>
            </a:endParaRPr>
          </a:p>
        </p:txBody>
      </p:sp>
      <p:sp>
        <p:nvSpPr>
          <p:cNvPr id="623" name="Google Shape;623;p22"/>
          <p:cNvSpPr txBox="1"/>
          <p:nvPr/>
        </p:nvSpPr>
        <p:spPr>
          <a:xfrm>
            <a:off x="10164033" y="6452965"/>
            <a:ext cx="170767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rPr b="0" i="0" lang="ja-JP" sz="800" u="none" cap="none" strike="noStrike">
                <a:solidFill>
                  <a:srgbClr val="D8D8D8"/>
                </a:solidFill>
                <a:latin typeface="Arial"/>
                <a:ea typeface="Arial"/>
                <a:cs typeface="Arial"/>
                <a:sym typeface="Arial"/>
              </a:rPr>
              <a:t>©2018 MAJISEMI Inc.</a:t>
            </a:r>
            <a:endParaRPr b="0" i="0" sz="800" u="none" cap="none" strike="noStrike">
              <a:solidFill>
                <a:srgbClr val="D8D8D8"/>
              </a:solidFill>
              <a:latin typeface="Arial"/>
              <a:ea typeface="Arial"/>
              <a:cs typeface="Arial"/>
              <a:sym typeface="Arial"/>
            </a:endParaRPr>
          </a:p>
        </p:txBody>
      </p:sp>
      <p:sp>
        <p:nvSpPr>
          <p:cNvPr id="624" name="Google Shape;624;p22"/>
          <p:cNvSpPr txBox="1"/>
          <p:nvPr>
            <p:ph idx="12" type="sldNum"/>
          </p:nvPr>
        </p:nvSpPr>
        <p:spPr>
          <a:xfrm>
            <a:off x="11755464" y="6452966"/>
            <a:ext cx="386261"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ja-JP" sz="800">
                <a:solidFill>
                  <a:srgbClr val="D8D8D8"/>
                </a:solidFill>
                <a:latin typeface="Arial"/>
                <a:ea typeface="Arial"/>
                <a:cs typeface="Arial"/>
                <a:sym typeface="Arial"/>
              </a:rPr>
              <a:t>‹#›</a:t>
            </a:fld>
            <a:endParaRPr sz="800">
              <a:solidFill>
                <a:srgbClr val="D8D8D8"/>
              </a:solidFill>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9" name="Shape 629"/>
        <p:cNvGrpSpPr/>
        <p:nvPr/>
      </p:nvGrpSpPr>
      <p:grpSpPr>
        <a:xfrm>
          <a:off x="0" y="0"/>
          <a:ext cx="0" cy="0"/>
          <a:chOff x="0" y="0"/>
          <a:chExt cx="0" cy="0"/>
        </a:xfrm>
      </p:grpSpPr>
      <p:cxnSp>
        <p:nvCxnSpPr>
          <p:cNvPr id="630" name="Google Shape;630;p23"/>
          <p:cNvCxnSpPr/>
          <p:nvPr/>
        </p:nvCxnSpPr>
        <p:spPr>
          <a:xfrm>
            <a:off x="6349" y="799793"/>
            <a:ext cx="12185651" cy="0"/>
          </a:xfrm>
          <a:prstGeom prst="straightConnector1">
            <a:avLst/>
          </a:prstGeom>
          <a:noFill/>
          <a:ln cap="flat" cmpd="sng" w="9525">
            <a:solidFill>
              <a:srgbClr val="163F9B"/>
            </a:solidFill>
            <a:prstDash val="solid"/>
            <a:miter lim="800000"/>
            <a:headEnd len="sm" w="sm" type="none"/>
            <a:tailEnd len="sm" w="sm" type="none"/>
          </a:ln>
        </p:spPr>
      </p:cxnSp>
      <p:sp>
        <p:nvSpPr>
          <p:cNvPr id="631" name="Google Shape;631;p23"/>
          <p:cNvSpPr/>
          <p:nvPr/>
        </p:nvSpPr>
        <p:spPr>
          <a:xfrm>
            <a:off x="12028602" y="-536"/>
            <a:ext cx="163399" cy="800325"/>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632" name="Google Shape;632;p23"/>
          <p:cNvSpPr txBox="1"/>
          <p:nvPr/>
        </p:nvSpPr>
        <p:spPr>
          <a:xfrm>
            <a:off x="446315" y="101428"/>
            <a:ext cx="11364182" cy="586088"/>
          </a:xfrm>
          <a:prstGeom prst="rect">
            <a:avLst/>
          </a:prstGeom>
          <a:noFill/>
          <a:ln>
            <a:noFill/>
          </a:ln>
        </p:spPr>
        <p:txBody>
          <a:bodyPr anchorCtr="0" anchor="ctr" bIns="45700" lIns="91425" spcFirstLastPara="1" rIns="91425" wrap="square" tIns="108000">
            <a:spAutoFit/>
          </a:bodyPr>
          <a:lstStyle/>
          <a:p>
            <a:pPr indent="0" lvl="0" marL="0" marR="0" rtl="0" algn="l">
              <a:lnSpc>
                <a:spcPct val="100000"/>
              </a:lnSpc>
              <a:spcBef>
                <a:spcPts val="0"/>
              </a:spcBef>
              <a:spcAft>
                <a:spcPts val="0"/>
              </a:spcAft>
              <a:buClr>
                <a:srgbClr val="000000"/>
              </a:buClr>
              <a:buSzPts val="2800"/>
              <a:buFont typeface="Arial"/>
              <a:buNone/>
            </a:pPr>
            <a:r>
              <a:rPr b="1" i="0" lang="ja-JP" sz="2800" u="none" cap="none" strike="noStrike">
                <a:solidFill>
                  <a:schemeClr val="accent4"/>
                </a:solidFill>
                <a:latin typeface="BIZ UDPGothic"/>
                <a:ea typeface="BIZ UDPGothic"/>
                <a:cs typeface="BIZ UDPGothic"/>
                <a:sym typeface="BIZ UDPGothic"/>
              </a:rPr>
              <a:t>（事例5）「AIがプレゼンし、20%のアポを獲得」＜A社＞</a:t>
            </a:r>
            <a:endParaRPr b="1" i="0" sz="2000" u="none" cap="none" strike="noStrike">
              <a:solidFill>
                <a:schemeClr val="accent4"/>
              </a:solidFill>
              <a:latin typeface="BIZ UDPGothic"/>
              <a:ea typeface="BIZ UDPGothic"/>
              <a:cs typeface="BIZ UDPGothic"/>
              <a:sym typeface="BIZ UDPGothic"/>
            </a:endParaRPr>
          </a:p>
        </p:txBody>
      </p:sp>
      <p:sp>
        <p:nvSpPr>
          <p:cNvPr id="633" name="Google Shape;633;p23"/>
          <p:cNvSpPr txBox="1"/>
          <p:nvPr/>
        </p:nvSpPr>
        <p:spPr>
          <a:xfrm>
            <a:off x="525997" y="874428"/>
            <a:ext cx="11284500" cy="526293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ja-JP" sz="2400" u="none" cap="none" strike="noStrike">
                <a:solidFill>
                  <a:schemeClr val="accent4"/>
                </a:solidFill>
                <a:latin typeface="BIZ UDPGothic"/>
                <a:ea typeface="BIZ UDPGothic"/>
                <a:cs typeface="BIZ UDPGothic"/>
                <a:sym typeface="BIZ UDPGothic"/>
              </a:rPr>
              <a:t>■お客様の課題</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rPr b="0" i="0" lang="ja-JP" sz="2400" u="none" cap="none" strike="noStrike">
                <a:solidFill>
                  <a:schemeClr val="accent4"/>
                </a:solidFill>
                <a:latin typeface="BIZ UDPGothic"/>
                <a:ea typeface="BIZ UDPGothic"/>
                <a:cs typeface="BIZ UDPGothic"/>
                <a:sym typeface="BIZ UDPGothic"/>
              </a:rPr>
              <a:t>　・外資系SaaSベンダー</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rPr b="0" i="0" lang="ja-JP" sz="2400" u="none" cap="none" strike="noStrike">
                <a:solidFill>
                  <a:schemeClr val="accent4"/>
                </a:solidFill>
                <a:latin typeface="BIZ UDPGothic"/>
                <a:ea typeface="BIZ UDPGothic"/>
                <a:cs typeface="BIZ UDPGothic"/>
                <a:sym typeface="BIZ UDPGothic"/>
              </a:rPr>
              <a:t>　・毎回集客は目標達成しているが、商談につながらない</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rPr b="0" i="0" lang="ja-JP" sz="2400" u="none" cap="none" strike="noStrike">
                <a:solidFill>
                  <a:schemeClr val="accent4"/>
                </a:solidFill>
                <a:latin typeface="BIZ UDPGothic"/>
                <a:ea typeface="BIZ UDPGothic"/>
                <a:cs typeface="BIZ UDPGothic"/>
                <a:sym typeface="BIZ UDPGothic"/>
              </a:rPr>
              <a:t>　・講演資料やプレゼン内容にも課題がある</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rPr b="0" i="0" lang="ja-JP" sz="2400" u="none" cap="none" strike="noStrike">
                <a:solidFill>
                  <a:schemeClr val="accent4"/>
                </a:solidFill>
                <a:latin typeface="BIZ UDPGothic"/>
                <a:ea typeface="BIZ UDPGothic"/>
                <a:cs typeface="BIZ UDPGothic"/>
                <a:sym typeface="BIZ UDPGothic"/>
              </a:rPr>
              <a:t>■ご利用いただいたプラン</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rPr b="0" i="0" lang="ja-JP" sz="2400" u="none" cap="none" strike="noStrike">
                <a:solidFill>
                  <a:schemeClr val="accent4"/>
                </a:solidFill>
                <a:latin typeface="BIZ UDPGothic"/>
                <a:ea typeface="BIZ UDPGothic"/>
                <a:cs typeface="BIZ UDPGothic"/>
                <a:sym typeface="BIZ UDPGothic"/>
              </a:rPr>
              <a:t>　・マジセミ倶楽部</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rPr b="0" i="0" lang="ja-JP" sz="2400" u="none" cap="none" strike="noStrike">
                <a:solidFill>
                  <a:schemeClr val="accent4"/>
                </a:solidFill>
                <a:latin typeface="BIZ UDPGothic"/>
                <a:ea typeface="BIZ UDPGothic"/>
                <a:cs typeface="BIZ UDPGothic"/>
                <a:sym typeface="BIZ UDPGothic"/>
              </a:rPr>
              <a:t>■マジセミでの対応</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rPr b="0" i="0" lang="ja-JP" sz="2400" u="none" cap="none" strike="noStrike">
                <a:solidFill>
                  <a:schemeClr val="accent4"/>
                </a:solidFill>
                <a:latin typeface="BIZ UDPGothic"/>
                <a:ea typeface="BIZ UDPGothic"/>
                <a:cs typeface="BIZ UDPGothic"/>
                <a:sym typeface="BIZ UDPGothic"/>
              </a:rPr>
              <a:t>　・生成AIによる講演原稿作成と、AIデジタルヒューマンによるプレゼン代行を実施</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rPr b="0" i="0" lang="ja-JP" sz="2400" u="none" cap="none" strike="noStrike">
                <a:solidFill>
                  <a:schemeClr val="accent4"/>
                </a:solidFill>
                <a:latin typeface="BIZ UDPGothic"/>
                <a:ea typeface="BIZ UDPGothic"/>
                <a:cs typeface="BIZ UDPGothic"/>
                <a:sym typeface="BIZ UDPGothic"/>
              </a:rPr>
              <a:t>　・ウェビナー終了直後から架電するフォロー代行サービス「マジフォロ」を実施</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rPr b="0" i="0" lang="ja-JP" sz="2400" u="none" cap="none" strike="noStrike">
                <a:solidFill>
                  <a:schemeClr val="accent4"/>
                </a:solidFill>
                <a:latin typeface="BIZ UDPGothic"/>
                <a:ea typeface="BIZ UDPGothic"/>
                <a:cs typeface="BIZ UDPGothic"/>
                <a:sym typeface="BIZ UDPGothic"/>
              </a:rPr>
              <a:t>■結果</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rPr b="0" i="0" lang="ja-JP" sz="2400" u="none" cap="none" strike="noStrike">
                <a:solidFill>
                  <a:schemeClr val="accent4"/>
                </a:solidFill>
                <a:latin typeface="BIZ UDPGothic"/>
                <a:ea typeface="BIZ UDPGothic"/>
                <a:cs typeface="BIZ UDPGothic"/>
                <a:sym typeface="BIZ UDPGothic"/>
              </a:rPr>
              <a:t>　・20人申込み→4件アポを実現</a:t>
            </a:r>
            <a:endParaRPr b="0" i="0" sz="2400" u="none" cap="none" strike="noStrike">
              <a:solidFill>
                <a:schemeClr val="accent4"/>
              </a:solidFill>
              <a:latin typeface="BIZ UDPGothic"/>
              <a:ea typeface="BIZ UDPGothic"/>
              <a:cs typeface="BIZ UDPGothic"/>
              <a:sym typeface="BIZ UDPGothic"/>
            </a:endParaRPr>
          </a:p>
        </p:txBody>
      </p:sp>
      <p:sp>
        <p:nvSpPr>
          <p:cNvPr id="634" name="Google Shape;634;p23"/>
          <p:cNvSpPr txBox="1"/>
          <p:nvPr/>
        </p:nvSpPr>
        <p:spPr>
          <a:xfrm>
            <a:off x="10164033" y="6452965"/>
            <a:ext cx="170767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rPr b="0" i="0" lang="ja-JP" sz="800" u="none" cap="none" strike="noStrike">
                <a:solidFill>
                  <a:srgbClr val="D8D8D8"/>
                </a:solidFill>
                <a:latin typeface="Arial"/>
                <a:ea typeface="Arial"/>
                <a:cs typeface="Arial"/>
                <a:sym typeface="Arial"/>
              </a:rPr>
              <a:t>©2018 MAJISEMI Inc.</a:t>
            </a:r>
            <a:endParaRPr b="0" i="0" sz="800" u="none" cap="none" strike="noStrike">
              <a:solidFill>
                <a:srgbClr val="D8D8D8"/>
              </a:solidFill>
              <a:latin typeface="Arial"/>
              <a:ea typeface="Arial"/>
              <a:cs typeface="Arial"/>
              <a:sym typeface="Arial"/>
            </a:endParaRPr>
          </a:p>
        </p:txBody>
      </p:sp>
      <p:sp>
        <p:nvSpPr>
          <p:cNvPr id="635" name="Google Shape;635;p23"/>
          <p:cNvSpPr txBox="1"/>
          <p:nvPr>
            <p:ph idx="12" type="sldNum"/>
          </p:nvPr>
        </p:nvSpPr>
        <p:spPr>
          <a:xfrm>
            <a:off x="11755464" y="6452966"/>
            <a:ext cx="386261"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ja-JP" sz="800">
                <a:solidFill>
                  <a:srgbClr val="D8D8D8"/>
                </a:solidFill>
                <a:latin typeface="Arial"/>
                <a:ea typeface="Arial"/>
                <a:cs typeface="Arial"/>
                <a:sym typeface="Arial"/>
              </a:rPr>
              <a:t>‹#›</a:t>
            </a:fld>
            <a:endParaRPr sz="800">
              <a:solidFill>
                <a:srgbClr val="D8D8D8"/>
              </a:solidFill>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0" name="Shape 640"/>
        <p:cNvGrpSpPr/>
        <p:nvPr/>
      </p:nvGrpSpPr>
      <p:grpSpPr>
        <a:xfrm>
          <a:off x="0" y="0"/>
          <a:ext cx="0" cy="0"/>
          <a:chOff x="0" y="0"/>
          <a:chExt cx="0" cy="0"/>
        </a:xfrm>
      </p:grpSpPr>
      <p:sp>
        <p:nvSpPr>
          <p:cNvPr id="641" name="Google Shape;641;p24"/>
          <p:cNvSpPr txBox="1"/>
          <p:nvPr/>
        </p:nvSpPr>
        <p:spPr>
          <a:xfrm>
            <a:off x="1376043" y="2647691"/>
            <a:ext cx="10619312" cy="901051"/>
          </a:xfrm>
          <a:prstGeom prst="rect">
            <a:avLst/>
          </a:prstGeom>
          <a:noFill/>
          <a:ln>
            <a:noFill/>
          </a:ln>
        </p:spPr>
        <p:txBody>
          <a:bodyPr anchorCtr="0" anchor="ctr" bIns="45700" lIns="91425" spcFirstLastPara="1" rIns="91425" wrap="square" tIns="45700">
            <a:noAutofit/>
          </a:bodyPr>
          <a:lstStyle/>
          <a:p>
            <a:pPr indent="0" lvl="0" marL="0" marR="0" rtl="0" algn="l">
              <a:lnSpc>
                <a:spcPct val="200000"/>
              </a:lnSpc>
              <a:spcBef>
                <a:spcPts val="0"/>
              </a:spcBef>
              <a:spcAft>
                <a:spcPts val="0"/>
              </a:spcAft>
              <a:buClr>
                <a:schemeClr val="accent4"/>
              </a:buClr>
              <a:buSzPts val="1600"/>
              <a:buFont typeface="Arial"/>
              <a:buNone/>
            </a:pPr>
            <a:r>
              <a:rPr b="1" i="0" lang="ja-JP" sz="3200" u="none" cap="none" strike="noStrike">
                <a:solidFill>
                  <a:schemeClr val="accent4"/>
                </a:solidFill>
                <a:latin typeface="BIZ UDPGothic"/>
                <a:ea typeface="BIZ UDPGothic"/>
                <a:cs typeface="BIZ UDPGothic"/>
                <a:sym typeface="BIZ UDPGothic"/>
              </a:rPr>
              <a:t>プランと料金について</a:t>
            </a:r>
            <a:endParaRPr b="0" i="0" sz="1400" u="none" cap="none" strike="noStrike">
              <a:solidFill>
                <a:srgbClr val="000000"/>
              </a:solidFill>
              <a:latin typeface="Arial"/>
              <a:ea typeface="Arial"/>
              <a:cs typeface="Arial"/>
              <a:sym typeface="Arial"/>
            </a:endParaRPr>
          </a:p>
        </p:txBody>
      </p:sp>
      <p:sp>
        <p:nvSpPr>
          <p:cNvPr id="642" name="Google Shape;642;p24"/>
          <p:cNvSpPr/>
          <p:nvPr/>
        </p:nvSpPr>
        <p:spPr>
          <a:xfrm>
            <a:off x="0" y="1"/>
            <a:ext cx="1132114" cy="68580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643" name="Google Shape;643;p24"/>
          <p:cNvSpPr txBox="1"/>
          <p:nvPr/>
        </p:nvSpPr>
        <p:spPr>
          <a:xfrm>
            <a:off x="10164033" y="6452965"/>
            <a:ext cx="170767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rPr b="0" i="0" lang="ja-JP" sz="800" u="none" cap="none" strike="noStrike">
                <a:solidFill>
                  <a:srgbClr val="D8D8D8"/>
                </a:solidFill>
                <a:latin typeface="Arial"/>
                <a:ea typeface="Arial"/>
                <a:cs typeface="Arial"/>
                <a:sym typeface="Arial"/>
              </a:rPr>
              <a:t>©2018 MAJISEMI Inc.</a:t>
            </a:r>
            <a:endParaRPr b="0" i="0" sz="800" u="none" cap="none" strike="noStrike">
              <a:solidFill>
                <a:srgbClr val="D8D8D8"/>
              </a:solidFill>
              <a:latin typeface="Arial"/>
              <a:ea typeface="Arial"/>
              <a:cs typeface="Arial"/>
              <a:sym typeface="Arial"/>
            </a:endParaRPr>
          </a:p>
        </p:txBody>
      </p:sp>
      <p:sp>
        <p:nvSpPr>
          <p:cNvPr id="644" name="Google Shape;644;p24"/>
          <p:cNvSpPr txBox="1"/>
          <p:nvPr>
            <p:ph idx="12" type="sldNum"/>
          </p:nvPr>
        </p:nvSpPr>
        <p:spPr>
          <a:xfrm>
            <a:off x="11755464" y="6452966"/>
            <a:ext cx="386261"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ja-JP" sz="800">
                <a:solidFill>
                  <a:srgbClr val="D8D8D8"/>
                </a:solidFill>
                <a:latin typeface="Arial"/>
                <a:ea typeface="Arial"/>
                <a:cs typeface="Arial"/>
                <a:sym typeface="Arial"/>
              </a:rPr>
              <a:t>‹#›</a:t>
            </a:fld>
            <a:endParaRPr sz="800">
              <a:solidFill>
                <a:srgbClr val="D8D8D8"/>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8" name="Shape 648"/>
        <p:cNvGrpSpPr/>
        <p:nvPr/>
      </p:nvGrpSpPr>
      <p:grpSpPr>
        <a:xfrm>
          <a:off x="0" y="0"/>
          <a:ext cx="0" cy="0"/>
          <a:chOff x="0" y="0"/>
          <a:chExt cx="0" cy="0"/>
        </a:xfrm>
      </p:grpSpPr>
      <p:cxnSp>
        <p:nvCxnSpPr>
          <p:cNvPr id="649" name="Google Shape;649;p25"/>
          <p:cNvCxnSpPr/>
          <p:nvPr/>
        </p:nvCxnSpPr>
        <p:spPr>
          <a:xfrm>
            <a:off x="6350" y="799793"/>
            <a:ext cx="12185700" cy="0"/>
          </a:xfrm>
          <a:prstGeom prst="straightConnector1">
            <a:avLst/>
          </a:prstGeom>
          <a:noFill/>
          <a:ln cap="flat" cmpd="sng" w="9525">
            <a:solidFill>
              <a:schemeClr val="lt1"/>
            </a:solidFill>
            <a:prstDash val="solid"/>
            <a:miter lim="800000"/>
            <a:headEnd len="sm" w="sm" type="none"/>
            <a:tailEnd len="sm" w="sm" type="none"/>
          </a:ln>
        </p:spPr>
      </p:cxnSp>
      <p:sp>
        <p:nvSpPr>
          <p:cNvPr id="650" name="Google Shape;650;p25"/>
          <p:cNvSpPr/>
          <p:nvPr/>
        </p:nvSpPr>
        <p:spPr>
          <a:xfrm>
            <a:off x="12032139" y="-7626"/>
            <a:ext cx="163500" cy="8004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cxnSp>
        <p:nvCxnSpPr>
          <p:cNvPr id="651" name="Google Shape;651;p25"/>
          <p:cNvCxnSpPr/>
          <p:nvPr/>
        </p:nvCxnSpPr>
        <p:spPr>
          <a:xfrm>
            <a:off x="9888" y="792703"/>
            <a:ext cx="12185700" cy="0"/>
          </a:xfrm>
          <a:prstGeom prst="straightConnector1">
            <a:avLst/>
          </a:prstGeom>
          <a:noFill/>
          <a:ln cap="flat" cmpd="sng" w="9525">
            <a:solidFill>
              <a:srgbClr val="163F9B"/>
            </a:solidFill>
            <a:prstDash val="solid"/>
            <a:miter lim="800000"/>
            <a:headEnd len="sm" w="sm" type="none"/>
            <a:tailEnd len="sm" w="sm" type="none"/>
          </a:ln>
        </p:spPr>
      </p:cxnSp>
      <p:sp>
        <p:nvSpPr>
          <p:cNvPr id="652" name="Google Shape;652;p25"/>
          <p:cNvSpPr txBox="1"/>
          <p:nvPr/>
        </p:nvSpPr>
        <p:spPr>
          <a:xfrm>
            <a:off x="292431" y="6893"/>
            <a:ext cx="10713000" cy="709500"/>
          </a:xfrm>
          <a:prstGeom prst="rect">
            <a:avLst/>
          </a:prstGeom>
          <a:noFill/>
          <a:ln>
            <a:noFill/>
          </a:ln>
        </p:spPr>
        <p:txBody>
          <a:bodyPr anchorCtr="0" anchor="t" bIns="45700" lIns="91425" spcFirstLastPara="1" rIns="91425" wrap="square" tIns="108000">
            <a:spAutoFit/>
          </a:bodyPr>
          <a:lstStyle/>
          <a:p>
            <a:pPr indent="0" lvl="0" marL="0" marR="0" rtl="0" algn="l">
              <a:lnSpc>
                <a:spcPct val="100000"/>
              </a:lnSpc>
              <a:spcBef>
                <a:spcPts val="0"/>
              </a:spcBef>
              <a:spcAft>
                <a:spcPts val="0"/>
              </a:spcAft>
              <a:buClr>
                <a:srgbClr val="000000"/>
              </a:buClr>
              <a:buSzPts val="3600"/>
              <a:buFont typeface="Arial"/>
              <a:buNone/>
            </a:pPr>
            <a:r>
              <a:rPr b="0" i="0" lang="ja-JP" sz="3600" u="none" cap="none" strike="noStrike">
                <a:solidFill>
                  <a:schemeClr val="accent4"/>
                </a:solidFill>
                <a:latin typeface="BIZ UDPGothic"/>
                <a:ea typeface="BIZ UDPGothic"/>
                <a:cs typeface="BIZ UDPGothic"/>
                <a:sym typeface="BIZ UDPGothic"/>
              </a:rPr>
              <a:t>プランの比較</a:t>
            </a:r>
            <a:endParaRPr b="0" i="0" sz="2400" u="none" cap="none" strike="noStrike">
              <a:solidFill>
                <a:schemeClr val="accent4"/>
              </a:solidFill>
              <a:latin typeface="BIZ UDPGothic"/>
              <a:ea typeface="BIZ UDPGothic"/>
              <a:cs typeface="BIZ UDPGothic"/>
              <a:sym typeface="BIZ UDPGothic"/>
            </a:endParaRPr>
          </a:p>
        </p:txBody>
      </p:sp>
      <p:sp>
        <p:nvSpPr>
          <p:cNvPr id="653" name="Google Shape;653;p25"/>
          <p:cNvSpPr txBox="1"/>
          <p:nvPr/>
        </p:nvSpPr>
        <p:spPr>
          <a:xfrm>
            <a:off x="10249634" y="251663"/>
            <a:ext cx="1697100" cy="2769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800"/>
              <a:buFont typeface="Arial"/>
              <a:buNone/>
            </a:pPr>
            <a:r>
              <a:rPr b="1" i="0" lang="ja-JP" sz="1200" u="none" cap="none" strike="noStrike">
                <a:solidFill>
                  <a:schemeClr val="accent4"/>
                </a:solidFill>
                <a:latin typeface="BIZ UDPGothic"/>
                <a:ea typeface="BIZ UDPGothic"/>
                <a:cs typeface="BIZ UDPGothic"/>
                <a:sym typeface="BIZ UDPGothic"/>
              </a:rPr>
              <a:t>Pricing </a:t>
            </a:r>
            <a:r>
              <a:rPr b="0" i="0" lang="ja-JP" sz="1200" u="none" cap="none" strike="noStrike">
                <a:solidFill>
                  <a:schemeClr val="accent4"/>
                </a:solidFill>
                <a:latin typeface="BIZ UDPGothic"/>
                <a:ea typeface="BIZ UDPGothic"/>
                <a:cs typeface="BIZ UDPGothic"/>
                <a:sym typeface="BIZ UDPGothic"/>
              </a:rPr>
              <a:t>Plans</a:t>
            </a:r>
            <a:endParaRPr b="0" i="0" sz="1400" u="none" cap="none" strike="noStrike">
              <a:solidFill>
                <a:srgbClr val="000000"/>
              </a:solidFill>
              <a:latin typeface="BIZ UDPGothic"/>
              <a:ea typeface="BIZ UDPGothic"/>
              <a:cs typeface="BIZ UDPGothic"/>
              <a:sym typeface="BIZ UDPGothic"/>
            </a:endParaRPr>
          </a:p>
        </p:txBody>
      </p:sp>
      <p:sp>
        <p:nvSpPr>
          <p:cNvPr id="654" name="Google Shape;654;p25"/>
          <p:cNvSpPr txBox="1"/>
          <p:nvPr/>
        </p:nvSpPr>
        <p:spPr>
          <a:xfrm>
            <a:off x="10164033" y="6452965"/>
            <a:ext cx="1707600" cy="3651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rPr b="0" i="0" lang="ja-JP" sz="800" u="none" cap="none" strike="noStrike">
                <a:solidFill>
                  <a:srgbClr val="D8D8D8"/>
                </a:solidFill>
                <a:latin typeface="Arial"/>
                <a:ea typeface="Arial"/>
                <a:cs typeface="Arial"/>
                <a:sym typeface="Arial"/>
              </a:rPr>
              <a:t>©2018 MAJISEMI Inc.</a:t>
            </a:r>
            <a:endParaRPr b="0" i="0" sz="800" u="none" cap="none" strike="noStrike">
              <a:solidFill>
                <a:srgbClr val="D8D8D8"/>
              </a:solidFill>
              <a:latin typeface="Arial"/>
              <a:ea typeface="Arial"/>
              <a:cs typeface="Arial"/>
              <a:sym typeface="Arial"/>
            </a:endParaRPr>
          </a:p>
        </p:txBody>
      </p:sp>
      <p:sp>
        <p:nvSpPr>
          <p:cNvPr id="655" name="Google Shape;655;p25"/>
          <p:cNvSpPr/>
          <p:nvPr/>
        </p:nvSpPr>
        <p:spPr>
          <a:xfrm>
            <a:off x="5984339" y="983800"/>
            <a:ext cx="2891700" cy="432000"/>
          </a:xfrm>
          <a:prstGeom prst="rect">
            <a:avLst/>
          </a:prstGeom>
          <a:solidFill>
            <a:schemeClr val="lt1"/>
          </a:solidFill>
          <a:ln cap="flat" cmpd="sng" w="28575">
            <a:solidFill>
              <a:srgbClr val="FF006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rPr b="1" i="0" lang="ja-JP" sz="1600" u="none" cap="none" strike="noStrike">
                <a:solidFill>
                  <a:srgbClr val="FF0066"/>
                </a:solidFill>
                <a:latin typeface="BIZ UDPGothic"/>
                <a:ea typeface="BIZ UDPGothic"/>
                <a:cs typeface="BIZ UDPGothic"/>
                <a:sym typeface="BIZ UDPGothic"/>
              </a:rPr>
              <a:t>おすすめ</a:t>
            </a:r>
            <a:endParaRPr b="1" i="0" sz="1600" u="none" cap="none" strike="noStrike">
              <a:solidFill>
                <a:srgbClr val="FF0066"/>
              </a:solidFill>
              <a:latin typeface="BIZ UDPGothic"/>
              <a:ea typeface="BIZ UDPGothic"/>
              <a:cs typeface="BIZ UDPGothic"/>
              <a:sym typeface="BIZ UDPGothic"/>
            </a:endParaRPr>
          </a:p>
        </p:txBody>
      </p:sp>
      <p:graphicFrame>
        <p:nvGraphicFramePr>
          <p:cNvPr id="656" name="Google Shape;656;p25"/>
          <p:cNvGraphicFramePr/>
          <p:nvPr/>
        </p:nvGraphicFramePr>
        <p:xfrm>
          <a:off x="380708" y="1539172"/>
          <a:ext cx="3000000" cy="3000000"/>
        </p:xfrm>
        <a:graphic>
          <a:graphicData uri="http://schemas.openxmlformats.org/drawingml/2006/table">
            <a:tbl>
              <a:tblPr bandRow="1" firstRow="1">
                <a:noFill/>
                <a:tableStyleId>{36977B20-A630-4A1D-81F4-7C21FFB1FC08}</a:tableStyleId>
              </a:tblPr>
              <a:tblGrid>
                <a:gridCol w="2941975"/>
                <a:gridCol w="2452950"/>
                <a:gridCol w="3181925"/>
                <a:gridCol w="2853725"/>
              </a:tblGrid>
              <a:tr h="572425">
                <a:tc>
                  <a:txBody>
                    <a:bodyPr/>
                    <a:lstStyle/>
                    <a:p>
                      <a:pPr indent="0" lvl="0" marL="0" marR="0" rtl="0" algn="l">
                        <a:lnSpc>
                          <a:spcPct val="100000"/>
                        </a:lnSpc>
                        <a:spcBef>
                          <a:spcPts val="0"/>
                        </a:spcBef>
                        <a:spcAft>
                          <a:spcPts val="0"/>
                        </a:spcAft>
                        <a:buClr>
                          <a:srgbClr val="000000"/>
                        </a:buClr>
                        <a:buSzPts val="1800"/>
                        <a:buFont typeface="Arial"/>
                        <a:buNone/>
                      </a:pPr>
                      <a:r>
                        <a:t/>
                      </a:r>
                      <a:endParaRPr sz="1800" u="none" cap="none" strike="noStrike">
                        <a:latin typeface="BIZ UDPGothic"/>
                        <a:ea typeface="BIZ UDPGothic"/>
                        <a:cs typeface="BIZ UDPGothic"/>
                        <a:sym typeface="BIZ UDPGothic"/>
                      </a:endParaRPr>
                    </a:p>
                  </a:txBody>
                  <a:tcPr marT="45725" marB="45725" marR="91450" marL="91450">
                    <a:lnL cap="flat" cmpd="sng" w="12700">
                      <a:solidFill>
                        <a:srgbClr val="163F9B"/>
                      </a:solidFill>
                      <a:prstDash val="solid"/>
                      <a:round/>
                      <a:headEnd len="sm" w="sm" type="none"/>
                      <a:tailEnd len="sm" w="sm" type="none"/>
                    </a:lnL>
                    <a:lnR cap="flat" cmpd="sng" w="12700">
                      <a:solidFill>
                        <a:srgbClr val="163F9B"/>
                      </a:solidFill>
                      <a:prstDash val="solid"/>
                      <a:round/>
                      <a:headEnd len="sm" w="sm" type="none"/>
                      <a:tailEnd len="sm" w="sm" type="none"/>
                    </a:lnR>
                    <a:lnT cap="flat" cmpd="sng" w="12700">
                      <a:solidFill>
                        <a:srgbClr val="163F9B"/>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accent4"/>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lang="ja-JP" sz="1800" u="none" cap="none" strike="noStrike">
                          <a:latin typeface="BIZ UDPGothic"/>
                          <a:ea typeface="BIZ UDPGothic"/>
                          <a:cs typeface="BIZ UDPGothic"/>
                          <a:sym typeface="BIZ UDPGothic"/>
                        </a:rPr>
                        <a:t>ビジター</a:t>
                      </a:r>
                      <a:endParaRPr sz="1400" u="none" cap="none" strike="noStrike">
                        <a:latin typeface="BIZ UDPGothic"/>
                        <a:ea typeface="BIZ UDPGothic"/>
                        <a:cs typeface="BIZ UDPGothic"/>
                        <a:sym typeface="BIZ UDPGothic"/>
                      </a:endParaRPr>
                    </a:p>
                  </a:txBody>
                  <a:tcPr marT="45725" marB="45725" marR="91450" marL="91450" anchor="ctr">
                    <a:lnL cap="flat" cmpd="sng" w="12700">
                      <a:solidFill>
                        <a:srgbClr val="163F9B"/>
                      </a:solidFill>
                      <a:prstDash val="solid"/>
                      <a:round/>
                      <a:headEnd len="sm" w="sm" type="none"/>
                      <a:tailEnd len="sm" w="sm" type="none"/>
                    </a:lnL>
                    <a:lnR cap="flat" cmpd="sng" w="12700">
                      <a:solidFill>
                        <a:srgbClr val="163F9B"/>
                      </a:solidFill>
                      <a:prstDash val="solid"/>
                      <a:round/>
                      <a:headEnd len="sm" w="sm" type="none"/>
                      <a:tailEnd len="sm" w="sm" type="none"/>
                    </a:lnR>
                    <a:lnT cap="flat" cmpd="sng" w="12700">
                      <a:solidFill>
                        <a:srgbClr val="163F9B"/>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4F7CE6"/>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lang="ja-JP" sz="1800" u="none" cap="none" strike="noStrike">
                          <a:latin typeface="BIZ UDPGothic"/>
                          <a:ea typeface="BIZ UDPGothic"/>
                          <a:cs typeface="BIZ UDPGothic"/>
                          <a:sym typeface="BIZ UDPGothic"/>
                        </a:rPr>
                        <a:t>マジセミ倶楽部 ライト</a:t>
                      </a:r>
                      <a:endParaRPr sz="1400" u="none" cap="none" strike="noStrike">
                        <a:latin typeface="BIZ UDPGothic"/>
                        <a:ea typeface="BIZ UDPGothic"/>
                        <a:cs typeface="BIZ UDPGothic"/>
                        <a:sym typeface="BIZ UDPGothic"/>
                      </a:endParaRPr>
                    </a:p>
                  </a:txBody>
                  <a:tcPr marT="45725" marB="45725" marR="91450" marL="91450" anchor="ctr">
                    <a:lnL cap="flat" cmpd="sng" w="12700">
                      <a:solidFill>
                        <a:srgbClr val="163F9B"/>
                      </a:solidFill>
                      <a:prstDash val="solid"/>
                      <a:round/>
                      <a:headEnd len="sm" w="sm" type="none"/>
                      <a:tailEnd len="sm" w="sm" type="none"/>
                    </a:lnL>
                    <a:lnR cap="flat" cmpd="sng" w="12700">
                      <a:solidFill>
                        <a:srgbClr val="163F9B"/>
                      </a:solidFill>
                      <a:prstDash val="solid"/>
                      <a:round/>
                      <a:headEnd len="sm" w="sm" type="none"/>
                      <a:tailEnd len="sm" w="sm" type="none"/>
                    </a:lnR>
                    <a:lnT cap="flat" cmpd="sng" w="12700">
                      <a:solidFill>
                        <a:srgbClr val="163F9B"/>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FF0066"/>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lang="ja-JP" sz="1800" u="none" cap="none" strike="noStrike">
                          <a:latin typeface="BIZ UDPGothic"/>
                          <a:ea typeface="BIZ UDPGothic"/>
                          <a:cs typeface="BIZ UDPGothic"/>
                          <a:sym typeface="BIZ UDPGothic"/>
                        </a:rPr>
                        <a:t>マジセミ倶楽部 商談保証</a:t>
                      </a:r>
                      <a:endParaRPr sz="1400" u="none" cap="none" strike="noStrike">
                        <a:latin typeface="BIZ UDPGothic"/>
                        <a:ea typeface="BIZ UDPGothic"/>
                        <a:cs typeface="BIZ UDPGothic"/>
                        <a:sym typeface="BIZ UDPGothic"/>
                      </a:endParaRPr>
                    </a:p>
                  </a:txBody>
                  <a:tcPr marT="45725" marB="45725" marR="91450" marL="91450" anchor="ctr">
                    <a:lnL cap="flat" cmpd="sng" w="12700">
                      <a:solidFill>
                        <a:srgbClr val="163F9B"/>
                      </a:solidFill>
                      <a:prstDash val="solid"/>
                      <a:round/>
                      <a:headEnd len="sm" w="sm" type="none"/>
                      <a:tailEnd len="sm" w="sm" type="none"/>
                    </a:lnL>
                    <a:lnR cap="flat" cmpd="sng" w="12700">
                      <a:solidFill>
                        <a:srgbClr val="163F9B"/>
                      </a:solidFill>
                      <a:prstDash val="solid"/>
                      <a:round/>
                      <a:headEnd len="sm" w="sm" type="none"/>
                      <a:tailEnd len="sm" w="sm" type="none"/>
                    </a:lnR>
                    <a:lnT cap="flat" cmpd="sng" w="12700">
                      <a:solidFill>
                        <a:srgbClr val="163F9B"/>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7030A0"/>
                    </a:solidFill>
                  </a:tcPr>
                </a:tc>
              </a:tr>
              <a:tr h="828000">
                <a:tc>
                  <a:txBody>
                    <a:bodyPr/>
                    <a:lstStyle/>
                    <a:p>
                      <a:pPr indent="0" lvl="0" marL="0" marR="0" rtl="0" algn="ctr">
                        <a:lnSpc>
                          <a:spcPct val="100000"/>
                        </a:lnSpc>
                        <a:spcBef>
                          <a:spcPts val="0"/>
                        </a:spcBef>
                        <a:spcAft>
                          <a:spcPts val="0"/>
                        </a:spcAft>
                        <a:buClr>
                          <a:srgbClr val="000000"/>
                        </a:buClr>
                        <a:buSzPts val="1800"/>
                        <a:buFont typeface="Arial"/>
                        <a:buNone/>
                      </a:pPr>
                      <a:r>
                        <a:rPr lang="ja-JP" sz="1800" u="none" cap="none" strike="noStrike">
                          <a:solidFill>
                            <a:schemeClr val="accent4"/>
                          </a:solidFill>
                          <a:latin typeface="BIZ UDPGothic"/>
                          <a:ea typeface="BIZ UDPGothic"/>
                          <a:cs typeface="BIZ UDPGothic"/>
                          <a:sym typeface="BIZ UDPGothic"/>
                        </a:rPr>
                        <a:t>こんな方におすすめ！</a:t>
                      </a:r>
                      <a:endParaRPr sz="18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600"/>
                        <a:buFont typeface="Arial"/>
                        <a:buNone/>
                      </a:pPr>
                      <a:r>
                        <a:rPr lang="ja-JP" sz="1600" u="none" cap="none" strike="noStrike">
                          <a:solidFill>
                            <a:schemeClr val="accent4"/>
                          </a:solidFill>
                          <a:latin typeface="BIZ UDPGothic"/>
                          <a:ea typeface="BIZ UDPGothic"/>
                          <a:cs typeface="BIZ UDPGothic"/>
                          <a:sym typeface="BIZ UDPGothic"/>
                        </a:rPr>
                        <a:t>ウェビナー開催予定が</a:t>
                      </a:r>
                      <a:endParaRPr sz="1600" u="none" cap="none" strike="noStrike">
                        <a:solidFill>
                          <a:schemeClr val="accent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600"/>
                        <a:buFont typeface="Arial"/>
                        <a:buNone/>
                      </a:pPr>
                      <a:r>
                        <a:rPr lang="ja-JP" sz="1600" u="none" cap="none" strike="noStrike">
                          <a:solidFill>
                            <a:schemeClr val="accent4"/>
                          </a:solidFill>
                          <a:latin typeface="BIZ UDPGothic"/>
                          <a:ea typeface="BIZ UDPGothic"/>
                          <a:cs typeface="BIZ UDPGothic"/>
                          <a:sym typeface="BIZ UDPGothic"/>
                        </a:rPr>
                        <a:t>1年で1～2回程度</a:t>
                      </a:r>
                      <a:endParaRPr sz="16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600"/>
                        <a:buFont typeface="Arial"/>
                        <a:buNone/>
                      </a:pPr>
                      <a:r>
                        <a:rPr lang="ja-JP" sz="1600" u="none" cap="none" strike="noStrike">
                          <a:solidFill>
                            <a:schemeClr val="accent4"/>
                          </a:solidFill>
                          <a:latin typeface="BIZ UDPGothic"/>
                          <a:ea typeface="BIZ UDPGothic"/>
                          <a:cs typeface="BIZ UDPGothic"/>
                          <a:sym typeface="BIZ UDPGothic"/>
                        </a:rPr>
                        <a:t>年間4回以上ウェビナー開催予定</a:t>
                      </a:r>
                      <a:endParaRPr sz="1600" u="none" cap="none" strike="noStrike">
                        <a:solidFill>
                          <a:schemeClr val="accent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600"/>
                        <a:buFont typeface="Arial"/>
                        <a:buNone/>
                      </a:pPr>
                      <a:r>
                        <a:rPr lang="ja-JP" sz="1600" u="none" cap="none" strike="noStrike">
                          <a:solidFill>
                            <a:schemeClr val="accent4"/>
                          </a:solidFill>
                          <a:latin typeface="BIZ UDPGothic"/>
                          <a:ea typeface="BIZ UDPGothic"/>
                          <a:cs typeface="BIZ UDPGothic"/>
                          <a:sym typeface="BIZ UDPGothic"/>
                        </a:rPr>
                        <a:t>リード単価を抑えたい</a:t>
                      </a:r>
                      <a:endParaRPr sz="16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FFEFF5"/>
                    </a:solidFill>
                  </a:tcPr>
                </a:tc>
                <a:tc>
                  <a:txBody>
                    <a:bodyPr/>
                    <a:lstStyle/>
                    <a:p>
                      <a:pPr indent="0" lvl="0" marL="0" marR="0" rtl="0" algn="ctr">
                        <a:lnSpc>
                          <a:spcPct val="100000"/>
                        </a:lnSpc>
                        <a:spcBef>
                          <a:spcPts val="0"/>
                        </a:spcBef>
                        <a:spcAft>
                          <a:spcPts val="0"/>
                        </a:spcAft>
                        <a:buClr>
                          <a:srgbClr val="000000"/>
                        </a:buClr>
                        <a:buSzPts val="1600"/>
                        <a:buFont typeface="Arial"/>
                        <a:buNone/>
                      </a:pPr>
                      <a:r>
                        <a:rPr lang="ja-JP" sz="1600" u="none" cap="none" strike="noStrike">
                          <a:solidFill>
                            <a:schemeClr val="accent4"/>
                          </a:solidFill>
                          <a:latin typeface="BIZ UDPGothic"/>
                          <a:ea typeface="BIZ UDPGothic"/>
                          <a:cs typeface="BIZ UDPGothic"/>
                          <a:sym typeface="BIZ UDPGothic"/>
                        </a:rPr>
                        <a:t>集客ではなく商談（アポ）を</a:t>
                      </a:r>
                      <a:endParaRPr sz="1600" u="none" cap="none" strike="noStrike">
                        <a:solidFill>
                          <a:schemeClr val="accent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600"/>
                        <a:buFont typeface="Arial"/>
                        <a:buNone/>
                      </a:pPr>
                      <a:r>
                        <a:rPr lang="ja-JP" sz="1600" u="none" cap="none" strike="noStrike">
                          <a:solidFill>
                            <a:schemeClr val="accent4"/>
                          </a:solidFill>
                          <a:latin typeface="BIZ UDPGothic"/>
                          <a:ea typeface="BIZ UDPGothic"/>
                          <a:cs typeface="BIZ UDPGothic"/>
                          <a:sym typeface="BIZ UDPGothic"/>
                        </a:rPr>
                        <a:t>保証してほしい</a:t>
                      </a:r>
                      <a:endParaRPr sz="16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r>
              <a:tr h="828000">
                <a:tc>
                  <a:txBody>
                    <a:bodyPr/>
                    <a:lstStyle/>
                    <a:p>
                      <a:pPr indent="0" lvl="0" marL="0" marR="0" rtl="0" algn="ctr">
                        <a:lnSpc>
                          <a:spcPct val="100000"/>
                        </a:lnSpc>
                        <a:spcBef>
                          <a:spcPts val="0"/>
                        </a:spcBef>
                        <a:spcAft>
                          <a:spcPts val="0"/>
                        </a:spcAft>
                        <a:buClr>
                          <a:srgbClr val="000000"/>
                        </a:buClr>
                        <a:buSzPts val="1800"/>
                        <a:buFont typeface="Arial"/>
                        <a:buNone/>
                      </a:pPr>
                      <a:r>
                        <a:rPr lang="ja-JP" sz="1800" u="none" cap="none" strike="noStrike">
                          <a:solidFill>
                            <a:schemeClr val="accent4"/>
                          </a:solidFill>
                          <a:latin typeface="BIZ UDPGothic"/>
                          <a:ea typeface="BIZ UDPGothic"/>
                          <a:cs typeface="BIZ UDPGothic"/>
                          <a:sym typeface="BIZ UDPGothic"/>
                        </a:rPr>
                        <a:t>リード単価比較</a:t>
                      </a:r>
                      <a:endParaRPr sz="1400" u="none" cap="none" strike="noStrike">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600"/>
                        <a:buFont typeface="Arial"/>
                        <a:buNone/>
                      </a:pPr>
                      <a:r>
                        <a:rPr lang="ja-JP" sz="1600" u="none" cap="none" strike="noStrike">
                          <a:solidFill>
                            <a:schemeClr val="accent4"/>
                          </a:solidFill>
                          <a:latin typeface="BIZ UDPGothic"/>
                          <a:ea typeface="BIZ UDPGothic"/>
                          <a:cs typeface="BIZ UDPGothic"/>
                          <a:sym typeface="BIZ UDPGothic"/>
                        </a:rPr>
                        <a:t>14,500円</a:t>
                      </a:r>
                      <a:endParaRPr sz="1400" u="none" cap="none" strike="noStrike">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600"/>
                        <a:buFont typeface="Arial"/>
                        <a:buNone/>
                      </a:pPr>
                      <a:r>
                        <a:rPr lang="ja-JP" sz="1600" u="none" cap="none" strike="noStrike">
                          <a:solidFill>
                            <a:schemeClr val="accent4"/>
                          </a:solidFill>
                          <a:latin typeface="BIZ UDPGothic"/>
                          <a:ea typeface="BIZ UDPGothic"/>
                          <a:cs typeface="BIZ UDPGothic"/>
                          <a:sym typeface="BIZ UDPGothic"/>
                        </a:rPr>
                        <a:t>12,000円（毎月10名）</a:t>
                      </a:r>
                      <a:endParaRPr sz="1600" u="none" cap="none" strike="noStrike">
                        <a:solidFill>
                          <a:schemeClr val="accent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600"/>
                        <a:buFont typeface="Arial"/>
                        <a:buNone/>
                      </a:pPr>
                      <a:r>
                        <a:rPr b="1" lang="ja-JP" sz="1600" u="none" cap="none" strike="noStrike">
                          <a:solidFill>
                            <a:srgbClr val="FF0066"/>
                          </a:solidFill>
                          <a:latin typeface="BIZ UDPGothic"/>
                          <a:ea typeface="BIZ UDPGothic"/>
                          <a:cs typeface="BIZ UDPGothic"/>
                          <a:sym typeface="BIZ UDPGothic"/>
                        </a:rPr>
                        <a:t>10,000円</a:t>
                      </a:r>
                      <a:r>
                        <a:rPr lang="ja-JP" sz="1600" u="none" cap="none" strike="noStrike">
                          <a:solidFill>
                            <a:schemeClr val="accent4"/>
                          </a:solidFill>
                          <a:latin typeface="BIZ UDPGothic"/>
                          <a:ea typeface="BIZ UDPGothic"/>
                          <a:cs typeface="BIZ UDPGothic"/>
                          <a:sym typeface="BIZ UDPGothic"/>
                        </a:rPr>
                        <a:t>（追加集客時）</a:t>
                      </a:r>
                      <a:endParaRPr sz="16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FFEFF5"/>
                    </a:solidFill>
                  </a:tcPr>
                </a:tc>
                <a:tc>
                  <a:txBody>
                    <a:bodyPr/>
                    <a:lstStyle/>
                    <a:p>
                      <a:pPr indent="0" lvl="0" marL="0" marR="0" rtl="0" algn="ctr">
                        <a:lnSpc>
                          <a:spcPct val="100000"/>
                        </a:lnSpc>
                        <a:spcBef>
                          <a:spcPts val="0"/>
                        </a:spcBef>
                        <a:spcAft>
                          <a:spcPts val="0"/>
                        </a:spcAft>
                        <a:buClr>
                          <a:srgbClr val="000000"/>
                        </a:buClr>
                        <a:buSzPts val="1600"/>
                        <a:buFont typeface="Arial"/>
                        <a:buNone/>
                      </a:pPr>
                      <a:r>
                        <a:rPr lang="ja-JP" sz="1600" u="none" cap="none" strike="noStrike">
                          <a:solidFill>
                            <a:schemeClr val="accent4"/>
                          </a:solidFill>
                          <a:latin typeface="BIZ UDPGothic"/>
                          <a:ea typeface="BIZ UDPGothic"/>
                          <a:cs typeface="BIZ UDPGothic"/>
                          <a:sym typeface="BIZ UDPGothic"/>
                        </a:rPr>
                        <a:t>20,000円（3ヶ月30名）</a:t>
                      </a:r>
                      <a:endParaRPr sz="1600" u="none" cap="none" strike="noStrike">
                        <a:solidFill>
                          <a:schemeClr val="accent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600"/>
                        <a:buFont typeface="Arial"/>
                        <a:buNone/>
                      </a:pPr>
                      <a:r>
                        <a:rPr lang="ja-JP" sz="1600" u="none" cap="none" strike="noStrike">
                          <a:solidFill>
                            <a:schemeClr val="accent4"/>
                          </a:solidFill>
                          <a:latin typeface="BIZ UDPGothic"/>
                          <a:ea typeface="BIZ UDPGothic"/>
                          <a:cs typeface="BIZ UDPGothic"/>
                          <a:sym typeface="BIZ UDPGothic"/>
                        </a:rPr>
                        <a:t>13,500円（追加集客時）</a:t>
                      </a:r>
                      <a:endParaRPr sz="16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r>
              <a:tr h="828000">
                <a:tc>
                  <a:txBody>
                    <a:bodyPr/>
                    <a:lstStyle/>
                    <a:p>
                      <a:pPr indent="0" lvl="0" marL="0" marR="0" rtl="0" algn="ctr">
                        <a:lnSpc>
                          <a:spcPct val="100000"/>
                        </a:lnSpc>
                        <a:spcBef>
                          <a:spcPts val="0"/>
                        </a:spcBef>
                        <a:spcAft>
                          <a:spcPts val="0"/>
                        </a:spcAft>
                        <a:buClr>
                          <a:srgbClr val="000000"/>
                        </a:buClr>
                        <a:buSzPts val="1800"/>
                        <a:buFont typeface="Arial"/>
                        <a:buNone/>
                      </a:pPr>
                      <a:r>
                        <a:rPr lang="ja-JP" sz="1800" u="none" cap="none" strike="noStrike">
                          <a:solidFill>
                            <a:schemeClr val="accent4"/>
                          </a:solidFill>
                          <a:latin typeface="BIZ UDPGothic"/>
                          <a:ea typeface="BIZ UDPGothic"/>
                          <a:cs typeface="BIZ UDPGothic"/>
                          <a:sym typeface="BIZ UDPGothic"/>
                        </a:rPr>
                        <a:t>過去申込者重複課金対象外</a:t>
                      </a:r>
                      <a:endParaRPr sz="1800" u="none" cap="none" strike="noStrike">
                        <a:solidFill>
                          <a:schemeClr val="accent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400"/>
                        <a:buFont typeface="Arial"/>
                        <a:buNone/>
                      </a:pPr>
                      <a:r>
                        <a:rPr lang="ja-JP" sz="1400" u="none" cap="none" strike="noStrike">
                          <a:solidFill>
                            <a:schemeClr val="accent4"/>
                          </a:solidFill>
                          <a:latin typeface="BIZ UDPGothic"/>
                          <a:ea typeface="BIZ UDPGothic"/>
                          <a:cs typeface="BIZ UDPGothic"/>
                          <a:sym typeface="BIZ UDPGothic"/>
                        </a:rPr>
                        <a:t>※詳細は各プランの説明を参照</a:t>
                      </a:r>
                      <a:endParaRPr sz="1400" u="none" cap="none" strike="noStrike">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600"/>
                        <a:buFont typeface="Arial"/>
                        <a:buNone/>
                      </a:pPr>
                      <a:r>
                        <a:rPr lang="ja-JP" sz="1600" u="none" cap="none" strike="noStrike">
                          <a:solidFill>
                            <a:schemeClr val="accent4"/>
                          </a:solidFill>
                          <a:latin typeface="BIZ UDPGothic"/>
                          <a:ea typeface="BIZ UDPGothic"/>
                          <a:cs typeface="BIZ UDPGothic"/>
                          <a:sym typeface="BIZ UDPGothic"/>
                        </a:rPr>
                        <a:t>なし</a:t>
                      </a:r>
                      <a:endParaRPr sz="1400" u="none" cap="none" strike="noStrike">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600"/>
                        <a:buFont typeface="Arial"/>
                        <a:buNone/>
                      </a:pPr>
                      <a:r>
                        <a:rPr b="1" lang="ja-JP" sz="1600" u="none" cap="none" strike="noStrike">
                          <a:solidFill>
                            <a:srgbClr val="FF0066"/>
                          </a:solidFill>
                          <a:latin typeface="BIZ UDPGothic"/>
                          <a:ea typeface="BIZ UDPGothic"/>
                          <a:cs typeface="BIZ UDPGothic"/>
                          <a:sym typeface="BIZ UDPGothic"/>
                        </a:rPr>
                        <a:t>あり</a:t>
                      </a:r>
                      <a:endParaRPr sz="1400" u="none" cap="none" strike="noStrike">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FFEFF5"/>
                    </a:solidFill>
                  </a:tcPr>
                </a:tc>
                <a:tc>
                  <a:txBody>
                    <a:bodyPr/>
                    <a:lstStyle/>
                    <a:p>
                      <a:pPr indent="0" lvl="0" marL="0" marR="0" rtl="0" algn="ctr">
                        <a:lnSpc>
                          <a:spcPct val="100000"/>
                        </a:lnSpc>
                        <a:spcBef>
                          <a:spcPts val="0"/>
                        </a:spcBef>
                        <a:spcAft>
                          <a:spcPts val="0"/>
                        </a:spcAft>
                        <a:buClr>
                          <a:srgbClr val="000000"/>
                        </a:buClr>
                        <a:buSzPts val="1600"/>
                        <a:buFont typeface="Arial"/>
                        <a:buNone/>
                      </a:pPr>
                      <a:r>
                        <a:rPr b="1" lang="ja-JP" sz="1600" u="none" cap="none" strike="noStrike">
                          <a:solidFill>
                            <a:srgbClr val="7030A0"/>
                          </a:solidFill>
                          <a:latin typeface="BIZ UDPGothic"/>
                          <a:ea typeface="BIZ UDPGothic"/>
                          <a:cs typeface="BIZ UDPGothic"/>
                          <a:sym typeface="BIZ UDPGothic"/>
                        </a:rPr>
                        <a:t>あり</a:t>
                      </a:r>
                      <a:endParaRPr sz="1400" u="none" cap="none" strike="noStrike">
                        <a:solidFill>
                          <a:srgbClr val="7030A0"/>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r>
              <a:tr h="828000">
                <a:tc>
                  <a:txBody>
                    <a:bodyPr/>
                    <a:lstStyle/>
                    <a:p>
                      <a:pPr indent="0" lvl="0" marL="0" marR="0" rtl="0" algn="ctr">
                        <a:lnSpc>
                          <a:spcPct val="100000"/>
                        </a:lnSpc>
                        <a:spcBef>
                          <a:spcPts val="0"/>
                        </a:spcBef>
                        <a:spcAft>
                          <a:spcPts val="0"/>
                        </a:spcAft>
                        <a:buClr>
                          <a:srgbClr val="000000"/>
                        </a:buClr>
                        <a:buSzPts val="1800"/>
                        <a:buFont typeface="Arial"/>
                        <a:buNone/>
                      </a:pPr>
                      <a:r>
                        <a:rPr lang="ja-JP" sz="1800" u="none" cap="none" strike="noStrike">
                          <a:solidFill>
                            <a:schemeClr val="accent4"/>
                          </a:solidFill>
                          <a:latin typeface="BIZ UDPGothic"/>
                          <a:ea typeface="BIZ UDPGothic"/>
                          <a:cs typeface="BIZ UDPGothic"/>
                          <a:sym typeface="BIZ UDPGothic"/>
                        </a:rPr>
                        <a:t>商談（アポ）保証</a:t>
                      </a:r>
                      <a:endParaRPr sz="1800" u="none" cap="none" strike="noStrike">
                        <a:solidFill>
                          <a:schemeClr val="accent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400"/>
                        <a:buFont typeface="Arial"/>
                        <a:buNone/>
                      </a:pPr>
                      <a:r>
                        <a:rPr lang="ja-JP" sz="1400" u="none" cap="none" strike="noStrike">
                          <a:solidFill>
                            <a:schemeClr val="accent4"/>
                          </a:solidFill>
                          <a:latin typeface="BIZ UDPGothic"/>
                          <a:ea typeface="BIZ UDPGothic"/>
                          <a:cs typeface="BIZ UDPGothic"/>
                          <a:sym typeface="BIZ UDPGothic"/>
                        </a:rPr>
                        <a:t>※詳細は各プランの説明を参照</a:t>
                      </a:r>
                      <a:endParaRPr sz="1400" u="none" cap="none" strike="noStrike">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600"/>
                        <a:buFont typeface="Arial"/>
                        <a:buNone/>
                      </a:pPr>
                      <a:r>
                        <a:rPr lang="ja-JP" sz="1600" u="none" cap="none" strike="noStrike">
                          <a:solidFill>
                            <a:schemeClr val="accent4"/>
                          </a:solidFill>
                          <a:latin typeface="BIZ UDPGothic"/>
                          <a:ea typeface="BIZ UDPGothic"/>
                          <a:cs typeface="BIZ UDPGothic"/>
                          <a:sym typeface="BIZ UDPGothic"/>
                        </a:rPr>
                        <a:t>なし</a:t>
                      </a:r>
                      <a:endParaRPr sz="1400" u="none" cap="none" strike="noStrike">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600"/>
                        <a:buFont typeface="Arial"/>
                        <a:buNone/>
                      </a:pPr>
                      <a:r>
                        <a:rPr lang="ja-JP" sz="1600" u="none" cap="none" strike="noStrike">
                          <a:solidFill>
                            <a:schemeClr val="accent4"/>
                          </a:solidFill>
                          <a:latin typeface="BIZ UDPGothic"/>
                          <a:ea typeface="BIZ UDPGothic"/>
                          <a:cs typeface="BIZ UDPGothic"/>
                          <a:sym typeface="BIZ UDPGothic"/>
                        </a:rPr>
                        <a:t>なし</a:t>
                      </a:r>
                      <a:endParaRPr sz="1400" u="none" cap="none" strike="noStrike">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FFEFF5"/>
                    </a:solidFill>
                  </a:tcPr>
                </a:tc>
                <a:tc>
                  <a:txBody>
                    <a:bodyPr/>
                    <a:lstStyle/>
                    <a:p>
                      <a:pPr indent="0" lvl="0" marL="0" marR="0" rtl="0" algn="ctr">
                        <a:lnSpc>
                          <a:spcPct val="100000"/>
                        </a:lnSpc>
                        <a:spcBef>
                          <a:spcPts val="0"/>
                        </a:spcBef>
                        <a:spcAft>
                          <a:spcPts val="0"/>
                        </a:spcAft>
                        <a:buClr>
                          <a:srgbClr val="000000"/>
                        </a:buClr>
                        <a:buSzPts val="1600"/>
                        <a:buFont typeface="Arial"/>
                        <a:buNone/>
                      </a:pPr>
                      <a:r>
                        <a:rPr b="1" lang="ja-JP" sz="1600" u="none" cap="none" strike="noStrike">
                          <a:solidFill>
                            <a:srgbClr val="7030A0"/>
                          </a:solidFill>
                          <a:latin typeface="BIZ UDPGothic"/>
                          <a:ea typeface="BIZ UDPGothic"/>
                          <a:cs typeface="BIZ UDPGothic"/>
                          <a:sym typeface="BIZ UDPGothic"/>
                        </a:rPr>
                        <a:t>あり</a:t>
                      </a:r>
                      <a:endParaRPr b="1" sz="1600" u="none" cap="none" strike="noStrike">
                        <a:solidFill>
                          <a:srgbClr val="7030A0"/>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r>
              <a:tr h="828000">
                <a:tc>
                  <a:txBody>
                    <a:bodyPr/>
                    <a:lstStyle/>
                    <a:p>
                      <a:pPr indent="0" lvl="0" marL="0" marR="0" rtl="0" algn="ctr">
                        <a:lnSpc>
                          <a:spcPct val="100000"/>
                        </a:lnSpc>
                        <a:spcBef>
                          <a:spcPts val="0"/>
                        </a:spcBef>
                        <a:spcAft>
                          <a:spcPts val="0"/>
                        </a:spcAft>
                        <a:buClr>
                          <a:srgbClr val="000000"/>
                        </a:buClr>
                        <a:buSzPts val="1800"/>
                        <a:buFont typeface="Arial"/>
                        <a:buNone/>
                      </a:pPr>
                      <a:r>
                        <a:rPr lang="ja-JP" sz="1800" u="none" cap="none" strike="noStrike">
                          <a:solidFill>
                            <a:schemeClr val="accent4"/>
                          </a:solidFill>
                          <a:latin typeface="BIZ UDPGothic"/>
                          <a:ea typeface="BIZ UDPGothic"/>
                          <a:cs typeface="BIZ UDPGothic"/>
                          <a:sym typeface="BIZ UDPGothic"/>
                        </a:rPr>
                        <a:t>契約期間</a:t>
                      </a:r>
                      <a:endParaRPr sz="1400" u="none" cap="none" strike="noStrike">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600"/>
                        <a:buFont typeface="Arial"/>
                        <a:buNone/>
                      </a:pPr>
                      <a:r>
                        <a:rPr lang="ja-JP" sz="1600" u="none" cap="none" strike="noStrike">
                          <a:solidFill>
                            <a:schemeClr val="accent4"/>
                          </a:solidFill>
                          <a:latin typeface="BIZ UDPGothic"/>
                          <a:ea typeface="BIZ UDPGothic"/>
                          <a:cs typeface="BIZ UDPGothic"/>
                          <a:sym typeface="BIZ UDPGothic"/>
                        </a:rPr>
                        <a:t>1回ごと</a:t>
                      </a:r>
                      <a:endParaRPr sz="1400" u="none" cap="none" strike="noStrike">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600"/>
                        <a:buFont typeface="Arial"/>
                        <a:buNone/>
                      </a:pPr>
                      <a:r>
                        <a:rPr b="1" lang="ja-JP" sz="1600" u="none" cap="none" strike="noStrike">
                          <a:solidFill>
                            <a:srgbClr val="FF0066"/>
                          </a:solidFill>
                          <a:latin typeface="BIZ UDPGothic"/>
                          <a:ea typeface="BIZ UDPGothic"/>
                          <a:cs typeface="BIZ UDPGothic"/>
                          <a:sym typeface="BIZ UDPGothic"/>
                        </a:rPr>
                        <a:t>1ヶ月ごと</a:t>
                      </a:r>
                      <a:endParaRPr b="1" sz="1600" u="none" cap="none" strike="noStrike">
                        <a:solidFill>
                          <a:srgbClr val="FF0066"/>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600"/>
                        <a:buFont typeface="Arial"/>
                        <a:buNone/>
                      </a:pPr>
                      <a:r>
                        <a:rPr lang="ja-JP" sz="1600" u="none" cap="none" strike="noStrike">
                          <a:solidFill>
                            <a:schemeClr val="accent4"/>
                          </a:solidFill>
                          <a:latin typeface="BIZ UDPGothic"/>
                          <a:ea typeface="BIZ UDPGothic"/>
                          <a:cs typeface="BIZ UDPGothic"/>
                          <a:sym typeface="BIZ UDPGothic"/>
                        </a:rPr>
                        <a:t>（自動更新）</a:t>
                      </a:r>
                      <a:endParaRPr sz="1400" u="none" cap="none" strike="noStrike">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FFEFF5"/>
                    </a:solidFill>
                  </a:tcPr>
                </a:tc>
                <a:tc>
                  <a:txBody>
                    <a:bodyPr/>
                    <a:lstStyle/>
                    <a:p>
                      <a:pPr indent="0" lvl="0" marL="0" marR="0" rtl="0" algn="ctr">
                        <a:lnSpc>
                          <a:spcPct val="100000"/>
                        </a:lnSpc>
                        <a:spcBef>
                          <a:spcPts val="0"/>
                        </a:spcBef>
                        <a:spcAft>
                          <a:spcPts val="0"/>
                        </a:spcAft>
                        <a:buClr>
                          <a:srgbClr val="000000"/>
                        </a:buClr>
                        <a:buSzPts val="1600"/>
                        <a:buFont typeface="Arial"/>
                        <a:buNone/>
                      </a:pPr>
                      <a:r>
                        <a:rPr lang="ja-JP" sz="1600" u="none" cap="none" strike="noStrike">
                          <a:solidFill>
                            <a:schemeClr val="accent4"/>
                          </a:solidFill>
                          <a:latin typeface="BIZ UDPGothic"/>
                          <a:ea typeface="BIZ UDPGothic"/>
                          <a:cs typeface="BIZ UDPGothic"/>
                          <a:sym typeface="BIZ UDPGothic"/>
                        </a:rPr>
                        <a:t>3ヶ月ごと</a:t>
                      </a:r>
                      <a:endParaRPr sz="1600" u="none" cap="none" strike="noStrike">
                        <a:solidFill>
                          <a:schemeClr val="accent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600"/>
                        <a:buFont typeface="Arial"/>
                        <a:buNone/>
                      </a:pPr>
                      <a:r>
                        <a:rPr lang="ja-JP" sz="1600" u="none" cap="none" strike="noStrike">
                          <a:solidFill>
                            <a:schemeClr val="accent4"/>
                          </a:solidFill>
                          <a:latin typeface="BIZ UDPGothic"/>
                          <a:ea typeface="BIZ UDPGothic"/>
                          <a:cs typeface="BIZ UDPGothic"/>
                          <a:sym typeface="BIZ UDPGothic"/>
                        </a:rPr>
                        <a:t>（自動更新）</a:t>
                      </a:r>
                      <a:endParaRPr sz="1400" u="none" cap="none" strike="noStrike">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r>
            </a:tbl>
          </a:graphicData>
        </a:graphic>
      </p:graphicFrame>
      <p:sp>
        <p:nvSpPr>
          <p:cNvPr id="657" name="Google Shape;657;p25"/>
          <p:cNvSpPr txBox="1"/>
          <p:nvPr>
            <p:ph idx="12" type="sldNum"/>
          </p:nvPr>
        </p:nvSpPr>
        <p:spPr>
          <a:xfrm>
            <a:off x="11755464" y="6452966"/>
            <a:ext cx="3864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ja-JP" sz="800">
                <a:solidFill>
                  <a:srgbClr val="D8D8D8"/>
                </a:solidFill>
                <a:latin typeface="Arial"/>
                <a:ea typeface="Arial"/>
                <a:cs typeface="Arial"/>
                <a:sym typeface="Arial"/>
              </a:rPr>
              <a:t>‹#›</a:t>
            </a:fld>
            <a:endParaRPr sz="800">
              <a:solidFill>
                <a:srgbClr val="D8D8D8"/>
              </a:solidFill>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1" name="Shape 661"/>
        <p:cNvGrpSpPr/>
        <p:nvPr/>
      </p:nvGrpSpPr>
      <p:grpSpPr>
        <a:xfrm>
          <a:off x="0" y="0"/>
          <a:ext cx="0" cy="0"/>
          <a:chOff x="0" y="0"/>
          <a:chExt cx="0" cy="0"/>
        </a:xfrm>
      </p:grpSpPr>
      <p:sp>
        <p:nvSpPr>
          <p:cNvPr id="662" name="Google Shape;662;p26"/>
          <p:cNvSpPr/>
          <p:nvPr/>
        </p:nvSpPr>
        <p:spPr>
          <a:xfrm rot="-5400000">
            <a:off x="4235288" y="1082639"/>
            <a:ext cx="651823" cy="1192644"/>
          </a:xfrm>
          <a:prstGeom prst="bentUpArrow">
            <a:avLst>
              <a:gd fmla="val 25000" name="adj1"/>
              <a:gd fmla="val 25000" name="adj2"/>
              <a:gd fmla="val 25000" name="adj3"/>
            </a:avLst>
          </a:prstGeom>
          <a:solidFill>
            <a:srgbClr val="0F2A69"/>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3" name="Google Shape;663;p26"/>
          <p:cNvSpPr/>
          <p:nvPr/>
        </p:nvSpPr>
        <p:spPr>
          <a:xfrm>
            <a:off x="2094756" y="4791455"/>
            <a:ext cx="7843619" cy="1616137"/>
          </a:xfrm>
          <a:prstGeom prst="rect">
            <a:avLst/>
          </a:prstGeom>
          <a:solidFill>
            <a:srgbClr val="B6CEF8"/>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1" i="0" lang="ja-JP" sz="2000" u="none" cap="none" strike="noStrike">
                <a:solidFill>
                  <a:schemeClr val="lt1"/>
                </a:solidFill>
                <a:latin typeface="BIZ UDPGothic"/>
                <a:ea typeface="BIZ UDPGothic"/>
                <a:cs typeface="BIZ UDPGothic"/>
                <a:sym typeface="BIZ UDPGothic"/>
              </a:rPr>
              <a:t>ウェビナーコンテンツ活用</a:t>
            </a:r>
            <a:endParaRPr b="0" i="0" sz="1400" u="none" cap="none" strike="noStrike">
              <a:solidFill>
                <a:srgbClr val="000000"/>
              </a:solidFill>
              <a:latin typeface="BIZ UDPGothic"/>
              <a:ea typeface="BIZ UDPGothic"/>
              <a:cs typeface="BIZ UDPGothic"/>
              <a:sym typeface="BIZ UDPGothic"/>
            </a:endParaRPr>
          </a:p>
        </p:txBody>
      </p:sp>
      <p:sp>
        <p:nvSpPr>
          <p:cNvPr id="664" name="Google Shape;664;p26"/>
          <p:cNvSpPr/>
          <p:nvPr/>
        </p:nvSpPr>
        <p:spPr>
          <a:xfrm>
            <a:off x="6205179" y="1816001"/>
            <a:ext cx="3733197" cy="2556986"/>
          </a:xfrm>
          <a:prstGeom prst="rect">
            <a:avLst/>
          </a:prstGeom>
          <a:solidFill>
            <a:srgbClr val="B6CEF8"/>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ja-JP" sz="1800" u="none" cap="none" strike="noStrike">
                <a:solidFill>
                  <a:schemeClr val="lt1"/>
                </a:solidFill>
                <a:latin typeface="BIZ UDPGothic"/>
                <a:ea typeface="BIZ UDPGothic"/>
                <a:cs typeface="BIZ UDPGothic"/>
                <a:sym typeface="BIZ UDPGothic"/>
              </a:rPr>
              <a:t>リードフォロー・提案・受注</a:t>
            </a:r>
            <a:endParaRPr b="0" i="0" sz="1400" u="none" cap="none" strike="noStrike">
              <a:solidFill>
                <a:srgbClr val="000000"/>
              </a:solidFill>
              <a:latin typeface="BIZ UDPGothic"/>
              <a:ea typeface="BIZ UDPGothic"/>
              <a:cs typeface="BIZ UDPGothic"/>
              <a:sym typeface="BIZ UDPGothic"/>
            </a:endParaRPr>
          </a:p>
        </p:txBody>
      </p:sp>
      <p:sp>
        <p:nvSpPr>
          <p:cNvPr id="665" name="Google Shape;665;p26"/>
          <p:cNvSpPr/>
          <p:nvPr/>
        </p:nvSpPr>
        <p:spPr>
          <a:xfrm>
            <a:off x="2089728" y="1816000"/>
            <a:ext cx="3773192" cy="2556987"/>
          </a:xfrm>
          <a:prstGeom prst="rect">
            <a:avLst/>
          </a:prstGeom>
          <a:solidFill>
            <a:srgbClr val="B6CEF8"/>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ja-JP" sz="1400" u="none" cap="none" strike="noStrike">
                <a:solidFill>
                  <a:schemeClr val="lt1"/>
                </a:solidFill>
                <a:latin typeface="BIZ UDPGothic"/>
                <a:ea typeface="BIZ UDPGothic"/>
                <a:cs typeface="BIZ UDPGothic"/>
                <a:sym typeface="BIZ UDPGothic"/>
              </a:rPr>
              <a:t>　</a:t>
            </a:r>
            <a:r>
              <a:rPr b="1" i="0" lang="ja-JP" sz="1800" u="none" cap="none" strike="noStrike">
                <a:solidFill>
                  <a:schemeClr val="lt1"/>
                </a:solidFill>
                <a:latin typeface="BIZ UDPGothic"/>
                <a:ea typeface="BIZ UDPGothic"/>
                <a:cs typeface="BIZ UDPGothic"/>
                <a:sym typeface="BIZ UDPGothic"/>
              </a:rPr>
              <a:t>ウェビナー開催</a:t>
            </a:r>
            <a:endParaRPr b="0" i="0" sz="1400" u="none" cap="none" strike="noStrike">
              <a:solidFill>
                <a:srgbClr val="000000"/>
              </a:solidFill>
              <a:latin typeface="BIZ UDPGothic"/>
              <a:ea typeface="BIZ UDPGothic"/>
              <a:cs typeface="BIZ UDPGothic"/>
              <a:sym typeface="BIZ UDPGothic"/>
            </a:endParaRPr>
          </a:p>
        </p:txBody>
      </p:sp>
      <p:cxnSp>
        <p:nvCxnSpPr>
          <p:cNvPr id="666" name="Google Shape;666;p26"/>
          <p:cNvCxnSpPr/>
          <p:nvPr/>
        </p:nvCxnSpPr>
        <p:spPr>
          <a:xfrm>
            <a:off x="6350" y="799793"/>
            <a:ext cx="12185650" cy="0"/>
          </a:xfrm>
          <a:prstGeom prst="straightConnector1">
            <a:avLst/>
          </a:prstGeom>
          <a:noFill/>
          <a:ln cap="flat" cmpd="sng" w="9525">
            <a:solidFill>
              <a:schemeClr val="lt1"/>
            </a:solidFill>
            <a:prstDash val="solid"/>
            <a:miter lim="800000"/>
            <a:headEnd len="sm" w="sm" type="none"/>
            <a:tailEnd len="sm" w="sm" type="none"/>
          </a:ln>
        </p:spPr>
      </p:cxnSp>
      <p:sp>
        <p:nvSpPr>
          <p:cNvPr id="667" name="Google Shape;667;p26"/>
          <p:cNvSpPr/>
          <p:nvPr/>
        </p:nvSpPr>
        <p:spPr>
          <a:xfrm>
            <a:off x="12032139" y="-7626"/>
            <a:ext cx="163399" cy="800325"/>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cxnSp>
        <p:nvCxnSpPr>
          <p:cNvPr id="668" name="Google Shape;668;p26"/>
          <p:cNvCxnSpPr/>
          <p:nvPr/>
        </p:nvCxnSpPr>
        <p:spPr>
          <a:xfrm>
            <a:off x="9888" y="792703"/>
            <a:ext cx="12185650" cy="0"/>
          </a:xfrm>
          <a:prstGeom prst="straightConnector1">
            <a:avLst/>
          </a:prstGeom>
          <a:noFill/>
          <a:ln cap="flat" cmpd="sng" w="9525">
            <a:solidFill>
              <a:srgbClr val="163F9B"/>
            </a:solidFill>
            <a:prstDash val="solid"/>
            <a:miter lim="800000"/>
            <a:headEnd len="sm" w="sm" type="none"/>
            <a:tailEnd len="sm" w="sm" type="none"/>
          </a:ln>
        </p:spPr>
      </p:cxnSp>
      <p:sp>
        <p:nvSpPr>
          <p:cNvPr id="669" name="Google Shape;669;p26"/>
          <p:cNvSpPr txBox="1"/>
          <p:nvPr/>
        </p:nvSpPr>
        <p:spPr>
          <a:xfrm>
            <a:off x="292431" y="43837"/>
            <a:ext cx="10541823" cy="647643"/>
          </a:xfrm>
          <a:prstGeom prst="rect">
            <a:avLst/>
          </a:prstGeom>
          <a:noFill/>
          <a:ln>
            <a:noFill/>
          </a:ln>
        </p:spPr>
        <p:txBody>
          <a:bodyPr anchorCtr="0" anchor="t" bIns="45700" lIns="91425" spcFirstLastPara="1" rIns="91425" wrap="square" tIns="108000">
            <a:spAutoFit/>
          </a:bodyPr>
          <a:lstStyle/>
          <a:p>
            <a:pPr indent="0" lvl="0" marL="0" marR="0" rtl="0" algn="l">
              <a:lnSpc>
                <a:spcPct val="100000"/>
              </a:lnSpc>
              <a:spcBef>
                <a:spcPts val="0"/>
              </a:spcBef>
              <a:spcAft>
                <a:spcPts val="0"/>
              </a:spcAft>
              <a:buClr>
                <a:srgbClr val="000000"/>
              </a:buClr>
              <a:buSzPts val="3600"/>
              <a:buFont typeface="Arial"/>
              <a:buNone/>
            </a:pPr>
            <a:r>
              <a:rPr b="0" i="0" lang="ja-JP" sz="3200" u="none" cap="none" strike="noStrike">
                <a:solidFill>
                  <a:schemeClr val="accent4"/>
                </a:solidFill>
                <a:latin typeface="BIZ UDPGothic"/>
                <a:ea typeface="BIZ UDPGothic"/>
                <a:cs typeface="BIZ UDPGothic"/>
                <a:sym typeface="BIZ UDPGothic"/>
              </a:rPr>
              <a:t>基本プラン以外に気になったサービスはございますか？</a:t>
            </a:r>
            <a:endParaRPr b="0" i="0" sz="2000" u="none" cap="none" strike="noStrike">
              <a:solidFill>
                <a:schemeClr val="accent4"/>
              </a:solidFill>
              <a:latin typeface="BIZ UDPGothic"/>
              <a:ea typeface="BIZ UDPGothic"/>
              <a:cs typeface="BIZ UDPGothic"/>
              <a:sym typeface="BIZ UDPGothic"/>
            </a:endParaRPr>
          </a:p>
        </p:txBody>
      </p:sp>
      <p:sp>
        <p:nvSpPr>
          <p:cNvPr id="670" name="Google Shape;670;p26"/>
          <p:cNvSpPr txBox="1"/>
          <p:nvPr/>
        </p:nvSpPr>
        <p:spPr>
          <a:xfrm>
            <a:off x="10249634" y="251663"/>
            <a:ext cx="1697004" cy="276959"/>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800"/>
              <a:buFont typeface="Arial"/>
              <a:buNone/>
            </a:pPr>
            <a:r>
              <a:rPr b="1" i="0" lang="ja-JP" sz="1200" u="none" cap="none" strike="noStrike">
                <a:solidFill>
                  <a:schemeClr val="accent4"/>
                </a:solidFill>
                <a:latin typeface="BIZ UDPGothic"/>
                <a:ea typeface="BIZ UDPGothic"/>
                <a:cs typeface="BIZ UDPGothic"/>
                <a:sym typeface="BIZ UDPGothic"/>
              </a:rPr>
              <a:t>Service Map</a:t>
            </a:r>
            <a:endParaRPr b="1" i="0" sz="1200" u="none" cap="none" strike="noStrike">
              <a:solidFill>
                <a:schemeClr val="accent4"/>
              </a:solidFill>
              <a:latin typeface="BIZ UDPGothic"/>
              <a:ea typeface="BIZ UDPGothic"/>
              <a:cs typeface="BIZ UDPGothic"/>
              <a:sym typeface="BIZ UDPGothic"/>
            </a:endParaRPr>
          </a:p>
        </p:txBody>
      </p:sp>
      <p:sp>
        <p:nvSpPr>
          <p:cNvPr id="671" name="Google Shape;671;p26"/>
          <p:cNvSpPr/>
          <p:nvPr/>
        </p:nvSpPr>
        <p:spPr>
          <a:xfrm>
            <a:off x="2274749" y="2253771"/>
            <a:ext cx="2882772" cy="1114736"/>
          </a:xfrm>
          <a:prstGeom prst="rightArrowCallout">
            <a:avLst>
              <a:gd fmla="val 15872" name="adj1"/>
              <a:gd fmla="val 14732" name="adj2"/>
              <a:gd fmla="val 15302" name="adj3"/>
              <a:gd fmla="val 86468" name="adj4"/>
            </a:avLst>
          </a:prstGeom>
          <a:gradFill>
            <a:gsLst>
              <a:gs pos="0">
                <a:srgbClr val="3F72E5"/>
              </a:gs>
              <a:gs pos="50000">
                <a:srgbClr val="1744A9"/>
              </a:gs>
              <a:gs pos="100000">
                <a:srgbClr val="0D255D"/>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1" i="0" lang="ja-JP" sz="2400" u="none" cap="none" strike="noStrike">
                <a:solidFill>
                  <a:schemeClr val="lt1"/>
                </a:solidFill>
                <a:latin typeface="BIZ UDPGothic"/>
                <a:ea typeface="BIZ UDPGothic"/>
                <a:cs typeface="BIZ UDPGothic"/>
                <a:sym typeface="BIZ UDPGothic"/>
              </a:rPr>
              <a:t>ウェビナー開催</a:t>
            </a:r>
            <a:endParaRPr b="1" i="0" sz="2400" u="none" cap="none" strike="noStrike">
              <a:solidFill>
                <a:schemeClr val="lt1"/>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400"/>
              <a:buFont typeface="Arial"/>
              <a:buNone/>
            </a:pPr>
            <a:r>
              <a:rPr b="0" i="0" lang="ja-JP" sz="1400" u="none" cap="none" strike="noStrike">
                <a:solidFill>
                  <a:schemeClr val="lt1"/>
                </a:solidFill>
                <a:latin typeface="BIZ UDPGothic"/>
                <a:ea typeface="BIZ UDPGothic"/>
                <a:cs typeface="BIZ UDPGothic"/>
                <a:sym typeface="BIZ UDPGothic"/>
              </a:rPr>
              <a:t>(ビジター orマジセミ倶楽部)</a:t>
            </a:r>
            <a:endParaRPr b="0" i="0" sz="1400" u="none" cap="none" strike="noStrike">
              <a:solidFill>
                <a:schemeClr val="lt1"/>
              </a:solidFill>
              <a:latin typeface="BIZ UDPGothic"/>
              <a:ea typeface="BIZ UDPGothic"/>
              <a:cs typeface="BIZ UDPGothic"/>
              <a:sym typeface="BIZ UDPGothic"/>
            </a:endParaRPr>
          </a:p>
        </p:txBody>
      </p:sp>
      <p:sp>
        <p:nvSpPr>
          <p:cNvPr id="672" name="Google Shape;672;p26"/>
          <p:cNvSpPr/>
          <p:nvPr/>
        </p:nvSpPr>
        <p:spPr>
          <a:xfrm>
            <a:off x="10145933" y="2253771"/>
            <a:ext cx="1769026" cy="1118383"/>
          </a:xfrm>
          <a:prstGeom prst="rect">
            <a:avLst/>
          </a:prstGeom>
          <a:solidFill>
            <a:srgbClr val="ACB8C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ja-JP" sz="1400" u="none" cap="none" strike="noStrike">
                <a:solidFill>
                  <a:schemeClr val="lt1"/>
                </a:solidFill>
                <a:latin typeface="BIZ UDPGothic"/>
                <a:ea typeface="BIZ UDPGothic"/>
                <a:cs typeface="BIZ UDPGothic"/>
                <a:sym typeface="BIZ UDPGothic"/>
              </a:rPr>
              <a:t>貴社</a:t>
            </a:r>
            <a:br>
              <a:rPr b="0" i="0" lang="ja-JP" sz="1400" u="none" cap="none" strike="noStrike">
                <a:solidFill>
                  <a:schemeClr val="lt1"/>
                </a:solidFill>
                <a:latin typeface="BIZ UDPGothic"/>
                <a:ea typeface="BIZ UDPGothic"/>
                <a:cs typeface="BIZ UDPGothic"/>
                <a:sym typeface="BIZ UDPGothic"/>
              </a:rPr>
            </a:br>
            <a:r>
              <a:rPr b="0" i="0" lang="ja-JP" sz="1400" u="none" cap="none" strike="noStrike">
                <a:solidFill>
                  <a:schemeClr val="lt1"/>
                </a:solidFill>
                <a:latin typeface="BIZ UDPGothic"/>
                <a:ea typeface="BIZ UDPGothic"/>
                <a:cs typeface="BIZ UDPGothic"/>
                <a:sym typeface="BIZ UDPGothic"/>
              </a:rPr>
              <a:t>インサイドセールス</a:t>
            </a:r>
            <a:endParaRPr b="0" i="0" sz="1400" u="none" cap="none" strike="noStrike">
              <a:solidFill>
                <a:srgbClr val="000000"/>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400"/>
              <a:buFont typeface="Arial"/>
              <a:buNone/>
            </a:pPr>
            <a:r>
              <a:rPr b="0" i="0" lang="ja-JP" sz="1400" u="none" cap="none" strike="noStrike">
                <a:solidFill>
                  <a:schemeClr val="lt1"/>
                </a:solidFill>
                <a:latin typeface="BIZ UDPGothic"/>
                <a:ea typeface="BIZ UDPGothic"/>
                <a:cs typeface="BIZ UDPGothic"/>
                <a:sym typeface="BIZ UDPGothic"/>
              </a:rPr>
              <a:t>または</a:t>
            </a:r>
            <a:br>
              <a:rPr b="0" i="0" lang="ja-JP" sz="1400" u="none" cap="none" strike="noStrike">
                <a:solidFill>
                  <a:schemeClr val="lt1"/>
                </a:solidFill>
                <a:latin typeface="BIZ UDPGothic"/>
                <a:ea typeface="BIZ UDPGothic"/>
                <a:cs typeface="BIZ UDPGothic"/>
                <a:sym typeface="BIZ UDPGothic"/>
              </a:rPr>
            </a:br>
            <a:r>
              <a:rPr b="0" i="0" lang="ja-JP" sz="1400" u="none" cap="none" strike="noStrike">
                <a:solidFill>
                  <a:schemeClr val="lt1"/>
                </a:solidFill>
                <a:latin typeface="BIZ UDPGothic"/>
                <a:ea typeface="BIZ UDPGothic"/>
                <a:cs typeface="BIZ UDPGothic"/>
                <a:sym typeface="BIZ UDPGothic"/>
              </a:rPr>
              <a:t>フィールドセールス</a:t>
            </a:r>
            <a:endParaRPr b="0" i="0" sz="1400" u="none" cap="none" strike="noStrike">
              <a:solidFill>
                <a:srgbClr val="000000"/>
              </a:solidFill>
              <a:latin typeface="BIZ UDPGothic"/>
              <a:ea typeface="BIZ UDPGothic"/>
              <a:cs typeface="BIZ UDPGothic"/>
              <a:sym typeface="BIZ UDPGothic"/>
            </a:endParaRPr>
          </a:p>
        </p:txBody>
      </p:sp>
      <p:sp>
        <p:nvSpPr>
          <p:cNvPr id="673" name="Google Shape;673;p26"/>
          <p:cNvSpPr/>
          <p:nvPr/>
        </p:nvSpPr>
        <p:spPr>
          <a:xfrm>
            <a:off x="7494458" y="2253771"/>
            <a:ext cx="2595719" cy="1125705"/>
          </a:xfrm>
          <a:prstGeom prst="rightArrowCallout">
            <a:avLst>
              <a:gd fmla="val 15872" name="adj1"/>
              <a:gd fmla="val 14732" name="adj2"/>
              <a:gd fmla="val 15302" name="adj3"/>
              <a:gd fmla="val 86588" name="adj4"/>
            </a:avLst>
          </a:prstGeom>
          <a:gradFill>
            <a:gsLst>
              <a:gs pos="0">
                <a:srgbClr val="3F72E5"/>
              </a:gs>
              <a:gs pos="50000">
                <a:srgbClr val="1744A9"/>
              </a:gs>
              <a:gs pos="100000">
                <a:srgbClr val="0D255D"/>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1" i="0" lang="ja-JP" sz="2000" u="none" cap="none" strike="noStrike">
                <a:solidFill>
                  <a:schemeClr val="lt1"/>
                </a:solidFill>
                <a:latin typeface="BIZ UDPGothic"/>
                <a:ea typeface="BIZ UDPGothic"/>
                <a:cs typeface="BIZ UDPGothic"/>
                <a:sym typeface="BIZ UDPGothic"/>
              </a:rPr>
              <a:t>営業代行</a:t>
            </a:r>
            <a:endParaRPr b="1" i="0" sz="2000" u="none" cap="none" strike="noStrike">
              <a:solidFill>
                <a:schemeClr val="lt1"/>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2400"/>
              <a:buFont typeface="Arial"/>
              <a:buNone/>
            </a:pPr>
            <a:r>
              <a:rPr b="1" i="0" lang="ja-JP" sz="2000" u="none" cap="none" strike="noStrike">
                <a:solidFill>
                  <a:schemeClr val="lt1"/>
                </a:solidFill>
                <a:latin typeface="BIZ UDPGothic"/>
                <a:ea typeface="BIZ UDPGothic"/>
                <a:cs typeface="BIZ UDPGothic"/>
                <a:sym typeface="BIZ UDPGothic"/>
              </a:rPr>
              <a:t>(提案・受注)</a:t>
            </a:r>
            <a:endParaRPr b="0" i="0" sz="1200" u="none" cap="none" strike="noStrike">
              <a:solidFill>
                <a:srgbClr val="000000"/>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400"/>
              <a:buFont typeface="Arial"/>
              <a:buNone/>
            </a:pPr>
            <a:r>
              <a:rPr b="0" i="0" lang="ja-JP" sz="1400" u="none" cap="none" strike="noStrike">
                <a:solidFill>
                  <a:schemeClr val="lt1"/>
                </a:solidFill>
                <a:latin typeface="BIZ UDPGothic"/>
                <a:ea typeface="BIZ UDPGothic"/>
                <a:cs typeface="BIZ UDPGothic"/>
                <a:sym typeface="BIZ UDPGothic"/>
              </a:rPr>
              <a:t>(マジ営業)</a:t>
            </a:r>
            <a:endParaRPr b="0" i="0" sz="1400" u="none" cap="none" strike="noStrike">
              <a:solidFill>
                <a:srgbClr val="000000"/>
              </a:solidFill>
              <a:latin typeface="BIZ UDPGothic"/>
              <a:ea typeface="BIZ UDPGothic"/>
              <a:cs typeface="BIZ UDPGothic"/>
              <a:sym typeface="BIZ UDPGothic"/>
            </a:endParaRPr>
          </a:p>
        </p:txBody>
      </p:sp>
      <p:sp>
        <p:nvSpPr>
          <p:cNvPr id="674" name="Google Shape;674;p26"/>
          <p:cNvSpPr/>
          <p:nvPr/>
        </p:nvSpPr>
        <p:spPr>
          <a:xfrm>
            <a:off x="5163570" y="2253771"/>
            <a:ext cx="2330887" cy="1114736"/>
          </a:xfrm>
          <a:prstGeom prst="rightArrowCallout">
            <a:avLst>
              <a:gd fmla="val 15872" name="adj1"/>
              <a:gd fmla="val 14732" name="adj2"/>
              <a:gd fmla="val 15302" name="adj3"/>
              <a:gd fmla="val 86468" name="adj4"/>
            </a:avLst>
          </a:prstGeom>
          <a:gradFill>
            <a:gsLst>
              <a:gs pos="0">
                <a:srgbClr val="3F72E5"/>
              </a:gs>
              <a:gs pos="50000">
                <a:srgbClr val="1744A9"/>
              </a:gs>
              <a:gs pos="100000">
                <a:srgbClr val="0D255D"/>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ja-JP" sz="1800" u="none" cap="none" strike="noStrike">
                <a:solidFill>
                  <a:schemeClr val="lt1"/>
                </a:solidFill>
                <a:latin typeface="BIZ UDPGothic"/>
                <a:ea typeface="BIZ UDPGothic"/>
                <a:cs typeface="BIZ UDPGothic"/>
                <a:sym typeface="BIZ UDPGothic"/>
              </a:rPr>
              <a:t>ウェビナー</a:t>
            </a:r>
            <a:br>
              <a:rPr b="1" i="0" lang="ja-JP" sz="1800" u="none" cap="none" strike="noStrike">
                <a:solidFill>
                  <a:schemeClr val="lt1"/>
                </a:solidFill>
                <a:latin typeface="BIZ UDPGothic"/>
                <a:ea typeface="BIZ UDPGothic"/>
                <a:cs typeface="BIZ UDPGothic"/>
                <a:sym typeface="BIZ UDPGothic"/>
              </a:rPr>
            </a:br>
            <a:r>
              <a:rPr b="1" i="0" lang="ja-JP" sz="1800" u="none" cap="none" strike="noStrike">
                <a:solidFill>
                  <a:schemeClr val="lt1"/>
                </a:solidFill>
                <a:latin typeface="BIZ UDPGothic"/>
                <a:ea typeface="BIZ UDPGothic"/>
                <a:cs typeface="BIZ UDPGothic"/>
                <a:sym typeface="BIZ UDPGothic"/>
              </a:rPr>
              <a:t>直後のフォロー</a:t>
            </a:r>
            <a:endParaRPr b="0" i="0" sz="1400" u="none" cap="none" strike="noStrike">
              <a:solidFill>
                <a:srgbClr val="000000"/>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400"/>
              <a:buFont typeface="Arial"/>
              <a:buNone/>
            </a:pPr>
            <a:r>
              <a:rPr b="0" i="0" lang="ja-JP" sz="1400" u="none" cap="none" strike="noStrike">
                <a:solidFill>
                  <a:schemeClr val="lt1"/>
                </a:solidFill>
                <a:latin typeface="BIZ UDPGothic"/>
                <a:ea typeface="BIZ UDPGothic"/>
                <a:cs typeface="BIZ UDPGothic"/>
                <a:sym typeface="BIZ UDPGothic"/>
              </a:rPr>
              <a:t>(マジフォロ)</a:t>
            </a:r>
            <a:endParaRPr b="0" i="0" sz="1400" u="none" cap="none" strike="noStrike">
              <a:solidFill>
                <a:schemeClr val="lt1"/>
              </a:solidFill>
              <a:latin typeface="BIZ UDPGothic"/>
              <a:ea typeface="BIZ UDPGothic"/>
              <a:cs typeface="BIZ UDPGothic"/>
              <a:sym typeface="BIZ UDPGothic"/>
            </a:endParaRPr>
          </a:p>
        </p:txBody>
      </p:sp>
      <p:sp>
        <p:nvSpPr>
          <p:cNvPr id="675" name="Google Shape;675;p26"/>
          <p:cNvSpPr/>
          <p:nvPr/>
        </p:nvSpPr>
        <p:spPr>
          <a:xfrm>
            <a:off x="2093084" y="1192850"/>
            <a:ext cx="1871791" cy="1055341"/>
          </a:xfrm>
          <a:prstGeom prst="downArrowCallout">
            <a:avLst>
              <a:gd fmla="val 16192" name="adj1"/>
              <a:gd fmla="val 16893" name="adj2"/>
              <a:gd fmla="val 18295" name="adj3"/>
              <a:gd fmla="val 53281" name="adj4"/>
            </a:avLst>
          </a:prstGeom>
          <a:solidFill>
            <a:srgbClr val="ACB8C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ja-JP" sz="1400" u="none" cap="none" strike="noStrike">
                <a:solidFill>
                  <a:schemeClr val="lt1"/>
                </a:solidFill>
                <a:latin typeface="BIZ UDPGothic"/>
                <a:ea typeface="BIZ UDPGothic"/>
                <a:cs typeface="BIZ UDPGothic"/>
                <a:sym typeface="BIZ UDPGothic"/>
              </a:rPr>
              <a:t>貴社保有リード</a:t>
            </a:r>
            <a:endParaRPr b="0" i="0" sz="1400" u="none" cap="none" strike="noStrike">
              <a:solidFill>
                <a:schemeClr val="lt1"/>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400"/>
              <a:buFont typeface="Arial"/>
              <a:buNone/>
            </a:pPr>
            <a:r>
              <a:rPr b="0" i="0" lang="ja-JP" sz="1100" u="none" cap="none" strike="noStrike">
                <a:solidFill>
                  <a:schemeClr val="lt1"/>
                </a:solidFill>
                <a:latin typeface="BIZ UDPGothic"/>
                <a:ea typeface="BIZ UDPGothic"/>
                <a:cs typeface="BIZ UDPGothic"/>
                <a:sym typeface="BIZ UDPGothic"/>
              </a:rPr>
              <a:t>（課金対象外）</a:t>
            </a:r>
            <a:endParaRPr b="0" i="0" sz="1100" u="none" cap="none" strike="noStrike">
              <a:solidFill>
                <a:srgbClr val="000000"/>
              </a:solidFill>
              <a:latin typeface="BIZ UDPGothic"/>
              <a:ea typeface="BIZ UDPGothic"/>
              <a:cs typeface="BIZ UDPGothic"/>
              <a:sym typeface="BIZ UDPGothic"/>
            </a:endParaRPr>
          </a:p>
        </p:txBody>
      </p:sp>
      <p:grpSp>
        <p:nvGrpSpPr>
          <p:cNvPr id="676" name="Google Shape;676;p26"/>
          <p:cNvGrpSpPr/>
          <p:nvPr/>
        </p:nvGrpSpPr>
        <p:grpSpPr>
          <a:xfrm>
            <a:off x="5937863" y="1456396"/>
            <a:ext cx="5290340" cy="800332"/>
            <a:chOff x="4585550" y="2238894"/>
            <a:chExt cx="5594100" cy="702600"/>
          </a:xfrm>
        </p:grpSpPr>
        <p:sp>
          <p:nvSpPr>
            <p:cNvPr id="677" name="Google Shape;677;p26"/>
            <p:cNvSpPr/>
            <p:nvPr/>
          </p:nvSpPr>
          <p:spPr>
            <a:xfrm flipH="1" rot="10800000">
              <a:off x="4585550" y="2238894"/>
              <a:ext cx="5594100" cy="702600"/>
            </a:xfrm>
            <a:prstGeom prst="bentUpArrow">
              <a:avLst>
                <a:gd fmla="val 20567" name="adj1"/>
                <a:gd fmla="val 25000" name="adj2"/>
                <a:gd fmla="val 23462" name="adj3"/>
              </a:avLst>
            </a:prstGeom>
            <a:gradFill>
              <a:gsLst>
                <a:gs pos="0">
                  <a:srgbClr val="1744A9"/>
                </a:gs>
                <a:gs pos="96000">
                  <a:srgbClr val="0D255D"/>
                </a:gs>
                <a:gs pos="100000">
                  <a:srgbClr val="3F72E5"/>
                </a:gs>
              </a:gsLst>
              <a:lin ang="2700000" scaled="0"/>
            </a:gra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8" name="Google Shape;678;p26"/>
            <p:cNvSpPr/>
            <p:nvPr/>
          </p:nvSpPr>
          <p:spPr>
            <a:xfrm>
              <a:off x="4585550" y="2238894"/>
              <a:ext cx="190383" cy="702600"/>
            </a:xfrm>
            <a:prstGeom prst="rect">
              <a:avLst/>
            </a:prstGeom>
            <a:gradFill>
              <a:gsLst>
                <a:gs pos="0">
                  <a:srgbClr val="1744A9"/>
                </a:gs>
                <a:gs pos="96000">
                  <a:srgbClr val="0D255D"/>
                </a:gs>
                <a:gs pos="100000">
                  <a:srgbClr val="3F72E5"/>
                </a:gs>
              </a:gsLst>
              <a:lin ang="2700000" scaled="0"/>
            </a:gra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79" name="Google Shape;679;p26"/>
          <p:cNvSpPr/>
          <p:nvPr/>
        </p:nvSpPr>
        <p:spPr>
          <a:xfrm>
            <a:off x="2270826" y="3524859"/>
            <a:ext cx="1203249" cy="660373"/>
          </a:xfrm>
          <a:prstGeom prst="rect">
            <a:avLst/>
          </a:prstGeom>
          <a:gradFill>
            <a:gsLst>
              <a:gs pos="0">
                <a:srgbClr val="3F72E5"/>
              </a:gs>
              <a:gs pos="50000">
                <a:srgbClr val="1744A9"/>
              </a:gs>
              <a:gs pos="100000">
                <a:srgbClr val="0D255D"/>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1" i="0" lang="ja-JP" sz="1600" u="none" cap="none" strike="noStrike">
                <a:solidFill>
                  <a:schemeClr val="lt1"/>
                </a:solidFill>
                <a:latin typeface="BIZ UDPGothic"/>
                <a:ea typeface="BIZ UDPGothic"/>
                <a:cs typeface="BIZ UDPGothic"/>
                <a:sym typeface="BIZ UDPGothic"/>
              </a:rPr>
              <a:t>見逃し</a:t>
            </a:r>
            <a:endParaRPr b="1" i="0" sz="1600" u="none" cap="none" strike="noStrike">
              <a:solidFill>
                <a:schemeClr val="lt1"/>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2000"/>
              <a:buFont typeface="Arial"/>
              <a:buNone/>
            </a:pPr>
            <a:r>
              <a:rPr b="1" i="0" lang="ja-JP" sz="1600" u="none" cap="none" strike="noStrike">
                <a:solidFill>
                  <a:schemeClr val="lt1"/>
                </a:solidFill>
                <a:latin typeface="BIZ UDPGothic"/>
                <a:ea typeface="BIZ UDPGothic"/>
                <a:cs typeface="BIZ UDPGothic"/>
                <a:sym typeface="BIZ UDPGothic"/>
              </a:rPr>
              <a:t>配信</a:t>
            </a:r>
            <a:endParaRPr b="0" i="0" sz="1600" u="none" cap="none" strike="noStrike">
              <a:solidFill>
                <a:srgbClr val="000000"/>
              </a:solidFill>
              <a:latin typeface="BIZ UDPGothic"/>
              <a:ea typeface="BIZ UDPGothic"/>
              <a:cs typeface="BIZ UDPGothic"/>
              <a:sym typeface="BIZ UDPGothic"/>
            </a:endParaRPr>
          </a:p>
        </p:txBody>
      </p:sp>
      <p:sp>
        <p:nvSpPr>
          <p:cNvPr id="680" name="Google Shape;680;p26"/>
          <p:cNvSpPr/>
          <p:nvPr/>
        </p:nvSpPr>
        <p:spPr>
          <a:xfrm>
            <a:off x="2396490" y="5316051"/>
            <a:ext cx="1527905" cy="846767"/>
          </a:xfrm>
          <a:prstGeom prst="rect">
            <a:avLst/>
          </a:prstGeom>
          <a:gradFill>
            <a:gsLst>
              <a:gs pos="0">
                <a:srgbClr val="3F72E5"/>
              </a:gs>
              <a:gs pos="50000">
                <a:srgbClr val="1744A9"/>
              </a:gs>
              <a:gs pos="100000">
                <a:srgbClr val="0D255D"/>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1" i="0" lang="ja-JP" sz="1600" u="none" cap="none" strike="noStrike">
                <a:solidFill>
                  <a:schemeClr val="lt1"/>
                </a:solidFill>
                <a:latin typeface="BIZ UDPGothic"/>
                <a:ea typeface="BIZ UDPGothic"/>
                <a:cs typeface="BIZ UDPGothic"/>
                <a:sym typeface="BIZ UDPGothic"/>
              </a:rPr>
              <a:t>SEO記事</a:t>
            </a:r>
            <a:endParaRPr b="1" i="0" sz="1600" u="none" cap="none" strike="noStrike">
              <a:solidFill>
                <a:schemeClr val="lt1"/>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2000"/>
              <a:buFont typeface="Arial"/>
              <a:buNone/>
            </a:pPr>
            <a:r>
              <a:rPr b="1" i="0" lang="ja-JP" sz="1600" u="none" cap="none" strike="noStrike">
                <a:solidFill>
                  <a:schemeClr val="lt1"/>
                </a:solidFill>
                <a:latin typeface="BIZ UDPGothic"/>
                <a:ea typeface="BIZ UDPGothic"/>
                <a:cs typeface="BIZ UDPGothic"/>
                <a:sym typeface="BIZ UDPGothic"/>
              </a:rPr>
              <a:t>作成</a:t>
            </a:r>
            <a:endParaRPr b="0" i="0" sz="1600" u="none" cap="none" strike="noStrike">
              <a:solidFill>
                <a:srgbClr val="000000"/>
              </a:solidFill>
              <a:latin typeface="BIZ UDPGothic"/>
              <a:ea typeface="BIZ UDPGothic"/>
              <a:cs typeface="BIZ UDPGothic"/>
              <a:sym typeface="BIZ UDPGothic"/>
            </a:endParaRPr>
          </a:p>
        </p:txBody>
      </p:sp>
      <p:sp>
        <p:nvSpPr>
          <p:cNvPr id="681" name="Google Shape;681;p26"/>
          <p:cNvSpPr/>
          <p:nvPr/>
        </p:nvSpPr>
        <p:spPr>
          <a:xfrm>
            <a:off x="4217723" y="5316051"/>
            <a:ext cx="1527905" cy="846767"/>
          </a:xfrm>
          <a:prstGeom prst="rect">
            <a:avLst/>
          </a:prstGeom>
          <a:gradFill>
            <a:gsLst>
              <a:gs pos="0">
                <a:srgbClr val="3F72E5"/>
              </a:gs>
              <a:gs pos="50000">
                <a:srgbClr val="1744A9"/>
              </a:gs>
              <a:gs pos="100000">
                <a:srgbClr val="0D255D"/>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1" i="0" lang="ja-JP" sz="1600" u="none" cap="none" strike="noStrike">
                <a:solidFill>
                  <a:schemeClr val="lt1"/>
                </a:solidFill>
                <a:latin typeface="BIZ UDPGothic"/>
                <a:ea typeface="BIZ UDPGothic"/>
                <a:cs typeface="BIZ UDPGothic"/>
                <a:sym typeface="BIZ UDPGothic"/>
              </a:rPr>
              <a:t>フル動画</a:t>
            </a:r>
            <a:endParaRPr b="1" i="0" sz="1600" u="none" cap="none" strike="noStrike">
              <a:solidFill>
                <a:schemeClr val="lt1"/>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2000"/>
              <a:buFont typeface="Arial"/>
              <a:buNone/>
            </a:pPr>
            <a:r>
              <a:rPr b="1" i="0" lang="ja-JP" sz="1600" u="none" cap="none" strike="noStrike">
                <a:solidFill>
                  <a:schemeClr val="lt1"/>
                </a:solidFill>
                <a:latin typeface="BIZ UDPGothic"/>
                <a:ea typeface="BIZ UDPGothic"/>
                <a:cs typeface="BIZ UDPGothic"/>
                <a:sym typeface="BIZ UDPGothic"/>
              </a:rPr>
              <a:t>提供/無料</a:t>
            </a:r>
            <a:endParaRPr b="0" i="0" sz="1600" u="none" cap="none" strike="noStrike">
              <a:solidFill>
                <a:srgbClr val="000000"/>
              </a:solidFill>
              <a:latin typeface="BIZ UDPGothic"/>
              <a:ea typeface="BIZ UDPGothic"/>
              <a:cs typeface="BIZ UDPGothic"/>
              <a:sym typeface="BIZ UDPGothic"/>
            </a:endParaRPr>
          </a:p>
        </p:txBody>
      </p:sp>
      <p:sp>
        <p:nvSpPr>
          <p:cNvPr id="682" name="Google Shape;682;p26"/>
          <p:cNvSpPr/>
          <p:nvPr/>
        </p:nvSpPr>
        <p:spPr>
          <a:xfrm>
            <a:off x="3660497" y="3522753"/>
            <a:ext cx="1103262" cy="660373"/>
          </a:xfrm>
          <a:prstGeom prst="rect">
            <a:avLst/>
          </a:prstGeom>
          <a:gradFill>
            <a:gsLst>
              <a:gs pos="0">
                <a:srgbClr val="3F72E5"/>
              </a:gs>
              <a:gs pos="50000">
                <a:srgbClr val="1744A9"/>
              </a:gs>
              <a:gs pos="100000">
                <a:srgbClr val="0D255D"/>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1" i="0" lang="ja-JP" sz="1600" u="none" cap="none" strike="noStrike">
                <a:solidFill>
                  <a:schemeClr val="lt1"/>
                </a:solidFill>
                <a:latin typeface="BIZ UDPGothic"/>
                <a:ea typeface="BIZ UDPGothic"/>
                <a:cs typeface="BIZ UDPGothic"/>
                <a:sym typeface="BIZ UDPGothic"/>
              </a:rPr>
              <a:t>再放送</a:t>
            </a:r>
            <a:endParaRPr b="0" i="0" sz="1600" u="none" cap="none" strike="noStrike">
              <a:solidFill>
                <a:srgbClr val="000000"/>
              </a:solidFill>
              <a:latin typeface="BIZ UDPGothic"/>
              <a:ea typeface="BIZ UDPGothic"/>
              <a:cs typeface="BIZ UDPGothic"/>
              <a:sym typeface="BIZ UDPGothic"/>
            </a:endParaRPr>
          </a:p>
        </p:txBody>
      </p:sp>
      <p:sp>
        <p:nvSpPr>
          <p:cNvPr id="683" name="Google Shape;683;p26"/>
          <p:cNvSpPr/>
          <p:nvPr/>
        </p:nvSpPr>
        <p:spPr>
          <a:xfrm>
            <a:off x="7505609" y="3522752"/>
            <a:ext cx="2238965" cy="660373"/>
          </a:xfrm>
          <a:prstGeom prst="rect">
            <a:avLst/>
          </a:prstGeom>
          <a:gradFill>
            <a:gsLst>
              <a:gs pos="0">
                <a:srgbClr val="3F72E5"/>
              </a:gs>
              <a:gs pos="50000">
                <a:srgbClr val="1744A9"/>
              </a:gs>
              <a:gs pos="100000">
                <a:srgbClr val="0D255D"/>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1" i="0" lang="ja-JP" sz="1600" u="none" cap="none" strike="noStrike">
                <a:solidFill>
                  <a:schemeClr val="lt1"/>
                </a:solidFill>
                <a:latin typeface="BIZ UDPGothic"/>
                <a:ea typeface="BIZ UDPGothic"/>
                <a:cs typeface="BIZ UDPGothic"/>
                <a:sym typeface="BIZ UDPGothic"/>
              </a:rPr>
              <a:t>2ステップ</a:t>
            </a:r>
            <a:endParaRPr b="1" i="0" sz="1600" u="none" cap="none" strike="noStrike">
              <a:solidFill>
                <a:schemeClr val="lt1"/>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2000"/>
              <a:buFont typeface="Arial"/>
              <a:buNone/>
            </a:pPr>
            <a:r>
              <a:rPr b="1" i="0" lang="ja-JP" sz="1600" u="none" cap="none" strike="noStrike">
                <a:solidFill>
                  <a:schemeClr val="lt1"/>
                </a:solidFill>
                <a:latin typeface="BIZ UDPGothic"/>
                <a:ea typeface="BIZ UDPGothic"/>
                <a:cs typeface="BIZ UDPGothic"/>
                <a:sym typeface="BIZ UDPGothic"/>
              </a:rPr>
              <a:t>ウェビナー</a:t>
            </a:r>
            <a:endParaRPr b="0" i="0" sz="1600" u="none" cap="none" strike="noStrike">
              <a:solidFill>
                <a:srgbClr val="000000"/>
              </a:solidFill>
              <a:latin typeface="BIZ UDPGothic"/>
              <a:ea typeface="BIZ UDPGothic"/>
              <a:cs typeface="BIZ UDPGothic"/>
              <a:sym typeface="BIZ UDPGothic"/>
            </a:endParaRPr>
          </a:p>
        </p:txBody>
      </p:sp>
      <p:sp>
        <p:nvSpPr>
          <p:cNvPr id="684" name="Google Shape;684;p26"/>
          <p:cNvSpPr/>
          <p:nvPr/>
        </p:nvSpPr>
        <p:spPr>
          <a:xfrm>
            <a:off x="312311" y="1192850"/>
            <a:ext cx="1569859" cy="930087"/>
          </a:xfrm>
          <a:prstGeom prst="rect">
            <a:avLst/>
          </a:prstGeom>
          <a:gradFill>
            <a:gsLst>
              <a:gs pos="0">
                <a:srgbClr val="3F72E5"/>
              </a:gs>
              <a:gs pos="50000">
                <a:srgbClr val="1744A9"/>
              </a:gs>
              <a:gs pos="100000">
                <a:srgbClr val="0D255D"/>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1" i="0" lang="ja-JP" sz="1400" u="none" cap="none" strike="noStrike">
                <a:solidFill>
                  <a:schemeClr val="lt1"/>
                </a:solidFill>
                <a:latin typeface="BIZ UDPGothic"/>
                <a:ea typeface="BIZ UDPGothic"/>
                <a:cs typeface="BIZ UDPGothic"/>
                <a:sym typeface="BIZ UDPGothic"/>
              </a:rPr>
              <a:t>展示会</a:t>
            </a:r>
            <a:endParaRPr b="1" i="0" sz="1400" u="none" cap="none" strike="noStrike">
              <a:solidFill>
                <a:schemeClr val="lt1"/>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2000"/>
              <a:buFont typeface="Arial"/>
              <a:buNone/>
            </a:pPr>
            <a:r>
              <a:rPr b="1" i="0" lang="ja-JP" sz="1400" u="none" cap="none" strike="noStrike">
                <a:solidFill>
                  <a:schemeClr val="lt1"/>
                </a:solidFill>
                <a:latin typeface="BIZ UDPGothic"/>
                <a:ea typeface="BIZ UDPGothic"/>
                <a:cs typeface="BIZ UDPGothic"/>
                <a:sym typeface="BIZ UDPGothic"/>
              </a:rPr>
              <a:t>共同出展</a:t>
            </a:r>
            <a:endParaRPr b="0" i="0" sz="1400" u="none" cap="none" strike="noStrike">
              <a:solidFill>
                <a:srgbClr val="000000"/>
              </a:solidFill>
              <a:latin typeface="BIZ UDPGothic"/>
              <a:ea typeface="BIZ UDPGothic"/>
              <a:cs typeface="BIZ UDPGothic"/>
              <a:sym typeface="BIZ UDPGothic"/>
            </a:endParaRPr>
          </a:p>
        </p:txBody>
      </p:sp>
      <p:sp>
        <p:nvSpPr>
          <p:cNvPr id="685" name="Google Shape;685;p26"/>
          <p:cNvSpPr/>
          <p:nvPr/>
        </p:nvSpPr>
        <p:spPr>
          <a:xfrm>
            <a:off x="1877623" y="1328578"/>
            <a:ext cx="215459" cy="351805"/>
          </a:xfrm>
          <a:prstGeom prst="rightArrow">
            <a:avLst>
              <a:gd fmla="val 50000" name="adj1"/>
              <a:gd fmla="val 50000" name="adj2"/>
            </a:avLst>
          </a:prstGeom>
          <a:solidFill>
            <a:srgbClr val="0F2A6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686" name="Google Shape;686;p26"/>
          <p:cNvSpPr/>
          <p:nvPr/>
        </p:nvSpPr>
        <p:spPr>
          <a:xfrm>
            <a:off x="191683" y="2248191"/>
            <a:ext cx="1685940" cy="940697"/>
          </a:xfrm>
          <a:prstGeom prst="rect">
            <a:avLst/>
          </a:prstGeom>
          <a:gradFill>
            <a:gsLst>
              <a:gs pos="0">
                <a:srgbClr val="3F72E5"/>
              </a:gs>
              <a:gs pos="50000">
                <a:srgbClr val="1744A9"/>
              </a:gs>
              <a:gs pos="100000">
                <a:srgbClr val="0D255D"/>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1" i="0" lang="ja-JP" sz="1400" u="none" cap="none" strike="noStrike">
                <a:solidFill>
                  <a:schemeClr val="lt1"/>
                </a:solidFill>
                <a:latin typeface="BIZ UDPGothic"/>
                <a:ea typeface="BIZ UDPGothic"/>
                <a:cs typeface="BIZ UDPGothic"/>
                <a:sym typeface="BIZ UDPGothic"/>
              </a:rPr>
              <a:t>講演原稿・資料</a:t>
            </a:r>
            <a:endParaRPr b="1" i="0" sz="1400" u="none" cap="none" strike="noStrike">
              <a:solidFill>
                <a:schemeClr val="lt1"/>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2000"/>
              <a:buFont typeface="Arial"/>
              <a:buNone/>
            </a:pPr>
            <a:r>
              <a:rPr b="1" i="0" lang="ja-JP" sz="1400" u="none" cap="none" strike="noStrike">
                <a:solidFill>
                  <a:schemeClr val="lt1"/>
                </a:solidFill>
                <a:latin typeface="BIZ UDPGothic"/>
                <a:ea typeface="BIZ UDPGothic"/>
                <a:cs typeface="BIZ UDPGothic"/>
                <a:sym typeface="BIZ UDPGothic"/>
              </a:rPr>
              <a:t>作成代行</a:t>
            </a:r>
            <a:endParaRPr b="1" i="0" sz="1400" u="none" cap="none" strike="noStrike">
              <a:solidFill>
                <a:schemeClr val="lt1"/>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2000"/>
              <a:buFont typeface="Arial"/>
              <a:buNone/>
            </a:pPr>
            <a:r>
              <a:rPr b="1" i="0" lang="ja-JP" sz="1400" u="none" cap="none" strike="noStrike">
                <a:solidFill>
                  <a:schemeClr val="lt1"/>
                </a:solidFill>
                <a:latin typeface="BIZ UDPGothic"/>
                <a:ea typeface="BIZ UDPGothic"/>
                <a:cs typeface="BIZ UDPGothic"/>
                <a:sym typeface="BIZ UDPGothic"/>
              </a:rPr>
              <a:t>AIによる講演代行</a:t>
            </a:r>
            <a:endParaRPr b="0" i="0" sz="1400" u="none" cap="none" strike="noStrike">
              <a:solidFill>
                <a:srgbClr val="000000"/>
              </a:solidFill>
              <a:latin typeface="BIZ UDPGothic"/>
              <a:ea typeface="BIZ UDPGothic"/>
              <a:cs typeface="BIZ UDPGothic"/>
              <a:sym typeface="BIZ UDPGothic"/>
            </a:endParaRPr>
          </a:p>
        </p:txBody>
      </p:sp>
      <p:sp>
        <p:nvSpPr>
          <p:cNvPr id="687" name="Google Shape;687;p26"/>
          <p:cNvSpPr/>
          <p:nvPr/>
        </p:nvSpPr>
        <p:spPr>
          <a:xfrm>
            <a:off x="8092394" y="5316050"/>
            <a:ext cx="1527905" cy="846767"/>
          </a:xfrm>
          <a:prstGeom prst="rect">
            <a:avLst/>
          </a:prstGeom>
          <a:gradFill>
            <a:gsLst>
              <a:gs pos="0">
                <a:srgbClr val="3F72E5"/>
              </a:gs>
              <a:gs pos="50000">
                <a:srgbClr val="1744A9"/>
              </a:gs>
              <a:gs pos="100000">
                <a:srgbClr val="0D255D"/>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1" i="0" lang="ja-JP" sz="1600" u="none" cap="none" strike="noStrike">
                <a:solidFill>
                  <a:schemeClr val="lt1"/>
                </a:solidFill>
                <a:latin typeface="BIZ UDPGothic"/>
                <a:ea typeface="BIZ UDPGothic"/>
                <a:cs typeface="BIZ UDPGothic"/>
                <a:sym typeface="BIZ UDPGothic"/>
              </a:rPr>
              <a:t>サマリ</a:t>
            </a:r>
            <a:endParaRPr b="1" i="0" sz="1600" u="none" cap="none" strike="noStrike">
              <a:solidFill>
                <a:schemeClr val="lt1"/>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2000"/>
              <a:buFont typeface="Arial"/>
              <a:buNone/>
            </a:pPr>
            <a:r>
              <a:rPr b="1" i="0" lang="ja-JP" sz="1600" u="none" cap="none" strike="noStrike">
                <a:solidFill>
                  <a:schemeClr val="lt1"/>
                </a:solidFill>
                <a:latin typeface="BIZ UDPGothic"/>
                <a:ea typeface="BIZ UDPGothic"/>
                <a:cs typeface="BIZ UDPGothic"/>
                <a:sym typeface="BIZ UDPGothic"/>
              </a:rPr>
              <a:t>動画作成</a:t>
            </a:r>
            <a:endParaRPr b="0" i="0" sz="1600" u="none" cap="none" strike="noStrike">
              <a:solidFill>
                <a:srgbClr val="000000"/>
              </a:solidFill>
              <a:latin typeface="BIZ UDPGothic"/>
              <a:ea typeface="BIZ UDPGothic"/>
              <a:cs typeface="BIZ UDPGothic"/>
              <a:sym typeface="BIZ UDPGothic"/>
            </a:endParaRPr>
          </a:p>
        </p:txBody>
      </p:sp>
      <p:sp>
        <p:nvSpPr>
          <p:cNvPr id="688" name="Google Shape;688;p26"/>
          <p:cNvSpPr/>
          <p:nvPr/>
        </p:nvSpPr>
        <p:spPr>
          <a:xfrm>
            <a:off x="6038956" y="5316050"/>
            <a:ext cx="1781543" cy="846767"/>
          </a:xfrm>
          <a:prstGeom prst="rect">
            <a:avLst/>
          </a:prstGeom>
          <a:gradFill>
            <a:gsLst>
              <a:gs pos="0">
                <a:srgbClr val="3F72E5"/>
              </a:gs>
              <a:gs pos="50000">
                <a:srgbClr val="1744A9"/>
              </a:gs>
              <a:gs pos="100000">
                <a:srgbClr val="0D255D"/>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1" i="0" lang="ja-JP" sz="1600" u="none" cap="none" strike="noStrike">
                <a:solidFill>
                  <a:schemeClr val="lt1"/>
                </a:solidFill>
                <a:latin typeface="BIZ UDPGothic"/>
                <a:ea typeface="BIZ UDPGothic"/>
                <a:cs typeface="BIZ UDPGothic"/>
                <a:sym typeface="BIZ UDPGothic"/>
              </a:rPr>
              <a:t>フル動画</a:t>
            </a:r>
            <a:endParaRPr b="1" i="0" sz="1600" u="none" cap="none" strike="noStrike">
              <a:solidFill>
                <a:schemeClr val="lt1"/>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2000"/>
              <a:buFont typeface="Arial"/>
              <a:buNone/>
            </a:pPr>
            <a:r>
              <a:rPr b="1" i="0" lang="ja-JP" sz="1600" u="none" cap="none" strike="noStrike">
                <a:solidFill>
                  <a:schemeClr val="lt1"/>
                </a:solidFill>
                <a:latin typeface="BIZ UDPGothic"/>
                <a:ea typeface="BIZ UDPGothic"/>
                <a:cs typeface="BIZ UDPGothic"/>
                <a:sym typeface="BIZ UDPGothic"/>
              </a:rPr>
              <a:t>提供/２次利用</a:t>
            </a:r>
            <a:endParaRPr b="0" i="0" sz="1600" u="none" cap="none" strike="noStrike">
              <a:solidFill>
                <a:srgbClr val="000000"/>
              </a:solidFill>
              <a:latin typeface="BIZ UDPGothic"/>
              <a:ea typeface="BIZ UDPGothic"/>
              <a:cs typeface="BIZ UDPGothic"/>
              <a:sym typeface="BIZ UDPGothic"/>
            </a:endParaRPr>
          </a:p>
        </p:txBody>
      </p:sp>
      <p:sp>
        <p:nvSpPr>
          <p:cNvPr id="689" name="Google Shape;689;p26"/>
          <p:cNvSpPr/>
          <p:nvPr/>
        </p:nvSpPr>
        <p:spPr>
          <a:xfrm>
            <a:off x="61802" y="982449"/>
            <a:ext cx="784832" cy="581658"/>
          </a:xfrm>
          <a:prstGeom prst="ellipse">
            <a:avLst/>
          </a:prstGeom>
          <a:solidFill>
            <a:schemeClr val="accent5"/>
          </a:solidFill>
          <a:ln>
            <a:noFill/>
          </a:ln>
          <a:effectLst>
            <a:outerShdw blurRad="139700" sx="102000" rotWithShape="0" algn="tr" dir="8100000" dist="38100" sy="102000">
              <a:srgbClr val="000000">
                <a:alpha val="2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690" name="Google Shape;690;p26"/>
          <p:cNvSpPr txBox="1"/>
          <p:nvPr/>
        </p:nvSpPr>
        <p:spPr>
          <a:xfrm>
            <a:off x="54190" y="1047575"/>
            <a:ext cx="813494" cy="430847"/>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Arial"/>
              <a:buNone/>
            </a:pPr>
            <a:r>
              <a:rPr b="1" i="0" lang="ja-JP" sz="1100" u="none" cap="none" strike="noStrike">
                <a:solidFill>
                  <a:srgbClr val="102F74"/>
                </a:solidFill>
                <a:latin typeface="BIZ UDPGothic"/>
                <a:ea typeface="BIZ UDPGothic"/>
                <a:cs typeface="BIZ UDPGothic"/>
                <a:sym typeface="BIZ UDPGothic"/>
              </a:rPr>
              <a:t>枠限定</a:t>
            </a:r>
            <a:endParaRPr b="1" i="0" sz="1100" u="none" cap="none" strike="noStrike">
              <a:solidFill>
                <a:srgbClr val="102F7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2400"/>
              <a:buFont typeface="Arial"/>
              <a:buNone/>
            </a:pPr>
            <a:r>
              <a:rPr b="1" i="0" lang="ja-JP" sz="1100" u="none" cap="none" strike="noStrike">
                <a:solidFill>
                  <a:srgbClr val="102F74"/>
                </a:solidFill>
                <a:latin typeface="BIZ UDPGothic"/>
                <a:ea typeface="BIZ UDPGothic"/>
                <a:cs typeface="BIZ UDPGothic"/>
                <a:sym typeface="BIZ UDPGothic"/>
              </a:rPr>
              <a:t>先着順</a:t>
            </a:r>
            <a:endParaRPr b="0" i="0" sz="1050" u="none" cap="none" strike="noStrike">
              <a:solidFill>
                <a:srgbClr val="000000"/>
              </a:solidFill>
              <a:latin typeface="Arial"/>
              <a:ea typeface="Arial"/>
              <a:cs typeface="Arial"/>
              <a:sym typeface="Arial"/>
            </a:endParaRPr>
          </a:p>
        </p:txBody>
      </p:sp>
      <p:grpSp>
        <p:nvGrpSpPr>
          <p:cNvPr id="691" name="Google Shape;691;p26"/>
          <p:cNvGrpSpPr/>
          <p:nvPr/>
        </p:nvGrpSpPr>
        <p:grpSpPr>
          <a:xfrm>
            <a:off x="2022170" y="4901771"/>
            <a:ext cx="1060828" cy="581658"/>
            <a:chOff x="2022170" y="4553950"/>
            <a:chExt cx="1060828" cy="581658"/>
          </a:xfrm>
        </p:grpSpPr>
        <p:sp>
          <p:nvSpPr>
            <p:cNvPr id="692" name="Google Shape;692;p26"/>
            <p:cNvSpPr/>
            <p:nvPr/>
          </p:nvSpPr>
          <p:spPr>
            <a:xfrm>
              <a:off x="2049879" y="4553950"/>
              <a:ext cx="1005411" cy="581658"/>
            </a:xfrm>
            <a:prstGeom prst="ellipse">
              <a:avLst/>
            </a:prstGeom>
            <a:solidFill>
              <a:schemeClr val="accent5"/>
            </a:solidFill>
            <a:ln>
              <a:noFill/>
            </a:ln>
            <a:effectLst>
              <a:outerShdw blurRad="139700" sx="102000" rotWithShape="0" algn="tr" dir="8100000" dist="38100" sy="102000">
                <a:srgbClr val="000000">
                  <a:alpha val="2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693" name="Google Shape;693;p26"/>
            <p:cNvSpPr txBox="1"/>
            <p:nvPr/>
          </p:nvSpPr>
          <p:spPr>
            <a:xfrm>
              <a:off x="2022170" y="4644745"/>
              <a:ext cx="1060828" cy="400069"/>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Arial"/>
                <a:buNone/>
              </a:pPr>
              <a:r>
                <a:rPr b="1" i="0" lang="ja-JP" sz="1000" u="none" cap="none" strike="noStrike">
                  <a:solidFill>
                    <a:srgbClr val="102F74"/>
                  </a:solidFill>
                  <a:latin typeface="BIZ UDPGothic"/>
                  <a:ea typeface="BIZ UDPGothic"/>
                  <a:cs typeface="BIZ UDPGothic"/>
                  <a:sym typeface="BIZ UDPGothic"/>
                </a:rPr>
                <a:t>多くの企業が</a:t>
              </a:r>
              <a:endParaRPr b="1" i="0" sz="1000" u="none" cap="none" strike="noStrike">
                <a:solidFill>
                  <a:srgbClr val="102F7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2400"/>
                <a:buFont typeface="Arial"/>
                <a:buNone/>
              </a:pPr>
              <a:r>
                <a:rPr b="1" i="0" lang="ja-JP" sz="1000" u="none" cap="none" strike="noStrike">
                  <a:solidFill>
                    <a:srgbClr val="102F74"/>
                  </a:solidFill>
                  <a:latin typeface="BIZ UDPGothic"/>
                  <a:ea typeface="BIZ UDPGothic"/>
                  <a:cs typeface="BIZ UDPGothic"/>
                  <a:sym typeface="BIZ UDPGothic"/>
                </a:rPr>
                <a:t>活用されます</a:t>
              </a:r>
              <a:endParaRPr b="0" i="0" sz="1000" u="none" cap="none" strike="noStrike">
                <a:solidFill>
                  <a:srgbClr val="000000"/>
                </a:solidFill>
                <a:latin typeface="Arial"/>
                <a:ea typeface="Arial"/>
                <a:cs typeface="Arial"/>
                <a:sym typeface="Arial"/>
              </a:endParaRPr>
            </a:p>
          </p:txBody>
        </p:sp>
      </p:grpSp>
      <p:sp>
        <p:nvSpPr>
          <p:cNvPr id="694" name="Google Shape;694;p26"/>
          <p:cNvSpPr/>
          <p:nvPr/>
        </p:nvSpPr>
        <p:spPr>
          <a:xfrm rot="5400000">
            <a:off x="3672137" y="4021766"/>
            <a:ext cx="608373" cy="944320"/>
          </a:xfrm>
          <a:prstGeom prst="rightArrow">
            <a:avLst>
              <a:gd fmla="val 50000" name="adj1"/>
              <a:gd fmla="val 44322" name="adj2"/>
            </a:avLst>
          </a:prstGeom>
          <a:solidFill>
            <a:srgbClr val="B6CEF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nvGrpSpPr>
          <p:cNvPr id="695" name="Google Shape;695;p26"/>
          <p:cNvGrpSpPr/>
          <p:nvPr/>
        </p:nvGrpSpPr>
        <p:grpSpPr>
          <a:xfrm>
            <a:off x="4565958" y="3749528"/>
            <a:ext cx="1060828" cy="581658"/>
            <a:chOff x="2022170" y="4553950"/>
            <a:chExt cx="1060828" cy="581658"/>
          </a:xfrm>
        </p:grpSpPr>
        <p:sp>
          <p:nvSpPr>
            <p:cNvPr id="696" name="Google Shape;696;p26"/>
            <p:cNvSpPr/>
            <p:nvPr/>
          </p:nvSpPr>
          <p:spPr>
            <a:xfrm>
              <a:off x="2049879" y="4553950"/>
              <a:ext cx="1005411" cy="581658"/>
            </a:xfrm>
            <a:prstGeom prst="ellipse">
              <a:avLst/>
            </a:prstGeom>
            <a:solidFill>
              <a:schemeClr val="accent5"/>
            </a:solidFill>
            <a:ln>
              <a:noFill/>
            </a:ln>
            <a:effectLst>
              <a:outerShdw blurRad="139700" sx="102000" rotWithShape="0" algn="tr" dir="8100000" dist="38100" sy="102000">
                <a:srgbClr val="000000">
                  <a:alpha val="2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697" name="Google Shape;697;p26"/>
            <p:cNvSpPr txBox="1"/>
            <p:nvPr/>
          </p:nvSpPr>
          <p:spPr>
            <a:xfrm>
              <a:off x="2022170" y="4644745"/>
              <a:ext cx="1060828" cy="400069"/>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Arial"/>
                <a:buNone/>
              </a:pPr>
              <a:r>
                <a:rPr b="1" i="0" lang="ja-JP" sz="1000" u="none" cap="none" strike="noStrike">
                  <a:solidFill>
                    <a:srgbClr val="102F74"/>
                  </a:solidFill>
                  <a:latin typeface="BIZ UDPGothic"/>
                  <a:ea typeface="BIZ UDPGothic"/>
                  <a:cs typeface="BIZ UDPGothic"/>
                  <a:sym typeface="BIZ UDPGothic"/>
                </a:rPr>
                <a:t>多くの企業が</a:t>
              </a:r>
              <a:endParaRPr b="1" i="0" sz="1000" u="none" cap="none" strike="noStrike">
                <a:solidFill>
                  <a:srgbClr val="102F7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2400"/>
                <a:buFont typeface="Arial"/>
                <a:buNone/>
              </a:pPr>
              <a:r>
                <a:rPr b="1" i="0" lang="ja-JP" sz="1000" u="none" cap="none" strike="noStrike">
                  <a:solidFill>
                    <a:srgbClr val="102F74"/>
                  </a:solidFill>
                  <a:latin typeface="BIZ UDPGothic"/>
                  <a:ea typeface="BIZ UDPGothic"/>
                  <a:cs typeface="BIZ UDPGothic"/>
                  <a:sym typeface="BIZ UDPGothic"/>
                </a:rPr>
                <a:t>活用されます</a:t>
              </a:r>
              <a:endParaRPr b="0" i="0" sz="1000" u="none" cap="none" strike="noStrike">
                <a:solidFill>
                  <a:srgbClr val="000000"/>
                </a:solidFill>
                <a:latin typeface="Arial"/>
                <a:ea typeface="Arial"/>
                <a:cs typeface="Arial"/>
                <a:sym typeface="Arial"/>
              </a:endParaRPr>
            </a:p>
          </p:txBody>
        </p:sp>
      </p:grpSp>
      <p:grpSp>
        <p:nvGrpSpPr>
          <p:cNvPr id="698" name="Google Shape;698;p26"/>
          <p:cNvGrpSpPr/>
          <p:nvPr/>
        </p:nvGrpSpPr>
        <p:grpSpPr>
          <a:xfrm>
            <a:off x="6386683" y="3200094"/>
            <a:ext cx="1060828" cy="581658"/>
            <a:chOff x="2022170" y="4553950"/>
            <a:chExt cx="1060828" cy="581658"/>
          </a:xfrm>
        </p:grpSpPr>
        <p:sp>
          <p:nvSpPr>
            <p:cNvPr id="699" name="Google Shape;699;p26"/>
            <p:cNvSpPr/>
            <p:nvPr/>
          </p:nvSpPr>
          <p:spPr>
            <a:xfrm>
              <a:off x="2049879" y="4553950"/>
              <a:ext cx="1005411" cy="581658"/>
            </a:xfrm>
            <a:prstGeom prst="ellipse">
              <a:avLst/>
            </a:prstGeom>
            <a:solidFill>
              <a:schemeClr val="accent5"/>
            </a:solidFill>
            <a:ln>
              <a:noFill/>
            </a:ln>
            <a:effectLst>
              <a:outerShdw blurRad="139700" sx="102000" rotWithShape="0" algn="tr" dir="8100000" dist="38100" sy="102000">
                <a:srgbClr val="000000">
                  <a:alpha val="2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700" name="Google Shape;700;p26"/>
            <p:cNvSpPr txBox="1"/>
            <p:nvPr/>
          </p:nvSpPr>
          <p:spPr>
            <a:xfrm>
              <a:off x="2022170" y="4644745"/>
              <a:ext cx="1060828" cy="400069"/>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Arial"/>
                <a:buNone/>
              </a:pPr>
              <a:r>
                <a:rPr b="1" i="0" lang="ja-JP" sz="1000" u="none" cap="none" strike="noStrike">
                  <a:solidFill>
                    <a:srgbClr val="102F74"/>
                  </a:solidFill>
                  <a:latin typeface="BIZ UDPGothic"/>
                  <a:ea typeface="BIZ UDPGothic"/>
                  <a:cs typeface="BIZ UDPGothic"/>
                  <a:sym typeface="BIZ UDPGothic"/>
                </a:rPr>
                <a:t>多くの企業が</a:t>
              </a:r>
              <a:endParaRPr b="1" i="0" sz="1000" u="none" cap="none" strike="noStrike">
                <a:solidFill>
                  <a:srgbClr val="102F7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2400"/>
                <a:buFont typeface="Arial"/>
                <a:buNone/>
              </a:pPr>
              <a:r>
                <a:rPr b="1" i="0" lang="ja-JP" sz="1000" u="none" cap="none" strike="noStrike">
                  <a:solidFill>
                    <a:srgbClr val="102F74"/>
                  </a:solidFill>
                  <a:latin typeface="BIZ UDPGothic"/>
                  <a:ea typeface="BIZ UDPGothic"/>
                  <a:cs typeface="BIZ UDPGothic"/>
                  <a:sym typeface="BIZ UDPGothic"/>
                </a:rPr>
                <a:t>活用されます</a:t>
              </a:r>
              <a:endParaRPr b="0" i="0" sz="1000" u="none" cap="none" strike="noStrike">
                <a:solidFill>
                  <a:srgbClr val="000000"/>
                </a:solidFill>
                <a:latin typeface="Arial"/>
                <a:ea typeface="Arial"/>
                <a:cs typeface="Arial"/>
                <a:sym typeface="Arial"/>
              </a:endParaRPr>
            </a:p>
          </p:txBody>
        </p:sp>
      </p:grpSp>
      <p:grpSp>
        <p:nvGrpSpPr>
          <p:cNvPr id="701" name="Google Shape;701;p26"/>
          <p:cNvGrpSpPr/>
          <p:nvPr/>
        </p:nvGrpSpPr>
        <p:grpSpPr>
          <a:xfrm>
            <a:off x="9137258" y="4928001"/>
            <a:ext cx="1060828" cy="581658"/>
            <a:chOff x="2022170" y="4553950"/>
            <a:chExt cx="1060828" cy="581658"/>
          </a:xfrm>
        </p:grpSpPr>
        <p:sp>
          <p:nvSpPr>
            <p:cNvPr id="702" name="Google Shape;702;p26"/>
            <p:cNvSpPr/>
            <p:nvPr/>
          </p:nvSpPr>
          <p:spPr>
            <a:xfrm>
              <a:off x="2049879" y="4553950"/>
              <a:ext cx="1005411" cy="581658"/>
            </a:xfrm>
            <a:prstGeom prst="ellipse">
              <a:avLst/>
            </a:prstGeom>
            <a:solidFill>
              <a:schemeClr val="accent5"/>
            </a:solidFill>
            <a:ln>
              <a:noFill/>
            </a:ln>
            <a:effectLst>
              <a:outerShdw blurRad="139700" sx="102000" rotWithShape="0" algn="tr" dir="8100000" dist="38100" sy="102000">
                <a:srgbClr val="000000">
                  <a:alpha val="2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703" name="Google Shape;703;p26"/>
            <p:cNvSpPr txBox="1"/>
            <p:nvPr/>
          </p:nvSpPr>
          <p:spPr>
            <a:xfrm>
              <a:off x="2022170" y="4644745"/>
              <a:ext cx="1060828" cy="400069"/>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Arial"/>
                <a:buNone/>
              </a:pPr>
              <a:r>
                <a:rPr b="1" i="0" lang="ja-JP" sz="1000" u="none" cap="none" strike="noStrike">
                  <a:solidFill>
                    <a:srgbClr val="102F74"/>
                  </a:solidFill>
                  <a:latin typeface="BIZ UDPGothic"/>
                  <a:ea typeface="BIZ UDPGothic"/>
                  <a:cs typeface="BIZ UDPGothic"/>
                  <a:sym typeface="BIZ UDPGothic"/>
                </a:rPr>
                <a:t>多くの企業が</a:t>
              </a:r>
              <a:endParaRPr b="1" i="0" sz="1000" u="none" cap="none" strike="noStrike">
                <a:solidFill>
                  <a:srgbClr val="102F7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2400"/>
                <a:buFont typeface="Arial"/>
                <a:buNone/>
              </a:pPr>
              <a:r>
                <a:rPr b="1" i="0" lang="ja-JP" sz="1000" u="none" cap="none" strike="noStrike">
                  <a:solidFill>
                    <a:srgbClr val="102F74"/>
                  </a:solidFill>
                  <a:latin typeface="BIZ UDPGothic"/>
                  <a:ea typeface="BIZ UDPGothic"/>
                  <a:cs typeface="BIZ UDPGothic"/>
                  <a:sym typeface="BIZ UDPGothic"/>
                </a:rPr>
                <a:t>活用されます</a:t>
              </a:r>
              <a:endParaRPr b="0" i="0" sz="1000" u="none" cap="none" strike="noStrike">
                <a:solidFill>
                  <a:srgbClr val="000000"/>
                </a:solidFill>
                <a:latin typeface="Arial"/>
                <a:ea typeface="Arial"/>
                <a:cs typeface="Arial"/>
                <a:sym typeface="Arial"/>
              </a:endParaRPr>
            </a:p>
          </p:txBody>
        </p:sp>
      </p:grpSp>
      <p:grpSp>
        <p:nvGrpSpPr>
          <p:cNvPr id="704" name="Google Shape;704;p26"/>
          <p:cNvGrpSpPr/>
          <p:nvPr/>
        </p:nvGrpSpPr>
        <p:grpSpPr>
          <a:xfrm>
            <a:off x="9122594" y="2004888"/>
            <a:ext cx="1060828" cy="581658"/>
            <a:chOff x="9137965" y="3639607"/>
            <a:chExt cx="1060828" cy="581658"/>
          </a:xfrm>
        </p:grpSpPr>
        <p:sp>
          <p:nvSpPr>
            <p:cNvPr id="705" name="Google Shape;705;p26"/>
            <p:cNvSpPr/>
            <p:nvPr/>
          </p:nvSpPr>
          <p:spPr>
            <a:xfrm>
              <a:off x="9165674" y="3639607"/>
              <a:ext cx="1005411" cy="581658"/>
            </a:xfrm>
            <a:prstGeom prst="ellipse">
              <a:avLst/>
            </a:prstGeom>
            <a:solidFill>
              <a:schemeClr val="accent5"/>
            </a:solidFill>
            <a:ln>
              <a:noFill/>
            </a:ln>
            <a:effectLst>
              <a:outerShdw blurRad="139700" sx="102000" rotWithShape="0" algn="tr" dir="8100000" dist="38100" sy="102000">
                <a:srgbClr val="000000">
                  <a:alpha val="2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706" name="Google Shape;706;p26"/>
            <p:cNvSpPr txBox="1"/>
            <p:nvPr/>
          </p:nvSpPr>
          <p:spPr>
            <a:xfrm>
              <a:off x="9137965" y="3715013"/>
              <a:ext cx="1060828" cy="430847"/>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Arial"/>
                <a:buNone/>
              </a:pPr>
              <a:r>
                <a:rPr b="1" i="0" lang="ja-JP" sz="1050" u="none" cap="none" strike="noStrike">
                  <a:solidFill>
                    <a:srgbClr val="102F74"/>
                  </a:solidFill>
                  <a:latin typeface="BIZ UDPGothic"/>
                  <a:ea typeface="BIZ UDPGothic"/>
                  <a:cs typeface="BIZ UDPGothic"/>
                  <a:sym typeface="BIZ UDPGothic"/>
                </a:rPr>
                <a:t>おすすめ</a:t>
              </a:r>
              <a:endParaRPr b="1" i="0" sz="1050" u="none" cap="none" strike="noStrike">
                <a:solidFill>
                  <a:srgbClr val="102F7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2400"/>
                <a:buFont typeface="Arial"/>
                <a:buNone/>
              </a:pPr>
              <a:r>
                <a:rPr b="1" i="0" lang="ja-JP" sz="1050" u="none" cap="none" strike="noStrike">
                  <a:solidFill>
                    <a:srgbClr val="102F74"/>
                  </a:solidFill>
                  <a:latin typeface="BIZ UDPGothic"/>
                  <a:ea typeface="BIZ UDPGothic"/>
                  <a:cs typeface="BIZ UDPGothic"/>
                  <a:sym typeface="BIZ UDPGothic"/>
                </a:rPr>
                <a:t>新サービス</a:t>
              </a:r>
              <a:endParaRPr b="0" i="0" sz="1050" u="none" cap="none" strike="noStrike">
                <a:solidFill>
                  <a:srgbClr val="000000"/>
                </a:solidFill>
                <a:latin typeface="Arial"/>
                <a:ea typeface="Arial"/>
                <a:cs typeface="Arial"/>
                <a:sym typeface="Arial"/>
              </a:endParaRPr>
            </a:p>
          </p:txBody>
        </p:sp>
      </p:grpSp>
      <p:sp>
        <p:nvSpPr>
          <p:cNvPr id="707" name="Google Shape;707;p26"/>
          <p:cNvSpPr/>
          <p:nvPr/>
        </p:nvSpPr>
        <p:spPr>
          <a:xfrm>
            <a:off x="1862446" y="2545243"/>
            <a:ext cx="215459" cy="351805"/>
          </a:xfrm>
          <a:prstGeom prst="rightArrow">
            <a:avLst>
              <a:gd fmla="val 50000" name="adj1"/>
              <a:gd fmla="val 50000" name="adj2"/>
            </a:avLst>
          </a:prstGeom>
          <a:solidFill>
            <a:srgbClr val="0F2A6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nvGrpSpPr>
          <p:cNvPr id="708" name="Google Shape;708;p26"/>
          <p:cNvGrpSpPr/>
          <p:nvPr/>
        </p:nvGrpSpPr>
        <p:grpSpPr>
          <a:xfrm>
            <a:off x="39882" y="3138171"/>
            <a:ext cx="1060828" cy="581658"/>
            <a:chOff x="9137965" y="3639607"/>
            <a:chExt cx="1060828" cy="581658"/>
          </a:xfrm>
        </p:grpSpPr>
        <p:sp>
          <p:nvSpPr>
            <p:cNvPr id="709" name="Google Shape;709;p26"/>
            <p:cNvSpPr/>
            <p:nvPr/>
          </p:nvSpPr>
          <p:spPr>
            <a:xfrm>
              <a:off x="9165674" y="3639607"/>
              <a:ext cx="1005411" cy="581658"/>
            </a:xfrm>
            <a:prstGeom prst="ellipse">
              <a:avLst/>
            </a:prstGeom>
            <a:solidFill>
              <a:schemeClr val="accent5"/>
            </a:solidFill>
            <a:ln>
              <a:noFill/>
            </a:ln>
            <a:effectLst>
              <a:outerShdw blurRad="139700" sx="102000" rotWithShape="0" algn="tr" dir="8100000" dist="38100" sy="102000">
                <a:srgbClr val="000000">
                  <a:alpha val="2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710" name="Google Shape;710;p26"/>
            <p:cNvSpPr txBox="1"/>
            <p:nvPr/>
          </p:nvSpPr>
          <p:spPr>
            <a:xfrm>
              <a:off x="9137965" y="3715013"/>
              <a:ext cx="1060828" cy="430847"/>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Arial"/>
                <a:buNone/>
              </a:pPr>
              <a:r>
                <a:rPr b="1" i="0" lang="ja-JP" sz="1050" u="none" cap="none" strike="noStrike">
                  <a:solidFill>
                    <a:srgbClr val="102F74"/>
                  </a:solidFill>
                  <a:latin typeface="BIZ UDPGothic"/>
                  <a:ea typeface="BIZ UDPGothic"/>
                  <a:cs typeface="BIZ UDPGothic"/>
                  <a:sym typeface="BIZ UDPGothic"/>
                </a:rPr>
                <a:t>おすすめ</a:t>
              </a:r>
              <a:endParaRPr b="1" i="0" sz="1050" u="none" cap="none" strike="noStrike">
                <a:solidFill>
                  <a:srgbClr val="102F7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2400"/>
                <a:buFont typeface="Arial"/>
                <a:buNone/>
              </a:pPr>
              <a:r>
                <a:rPr b="1" i="0" lang="ja-JP" sz="1050" u="none" cap="none" strike="noStrike">
                  <a:solidFill>
                    <a:srgbClr val="102F74"/>
                  </a:solidFill>
                  <a:latin typeface="BIZ UDPGothic"/>
                  <a:ea typeface="BIZ UDPGothic"/>
                  <a:cs typeface="BIZ UDPGothic"/>
                  <a:sym typeface="BIZ UDPGothic"/>
                </a:rPr>
                <a:t>新サービス</a:t>
              </a:r>
              <a:endParaRPr b="0" i="0" sz="1050" u="none" cap="none" strike="noStrike">
                <a:solidFill>
                  <a:srgbClr val="000000"/>
                </a:solidFill>
                <a:latin typeface="Arial"/>
                <a:ea typeface="Arial"/>
                <a:cs typeface="Arial"/>
                <a:sym typeface="Arial"/>
              </a:endParaRPr>
            </a:p>
          </p:txBody>
        </p:sp>
      </p:grpSp>
      <p:sp>
        <p:nvSpPr>
          <p:cNvPr id="711" name="Google Shape;711;p26"/>
          <p:cNvSpPr/>
          <p:nvPr/>
        </p:nvSpPr>
        <p:spPr>
          <a:xfrm>
            <a:off x="10268295" y="5316050"/>
            <a:ext cx="1527905" cy="846767"/>
          </a:xfrm>
          <a:prstGeom prst="rect">
            <a:avLst/>
          </a:prstGeom>
          <a:gradFill>
            <a:gsLst>
              <a:gs pos="0">
                <a:srgbClr val="3F72E5"/>
              </a:gs>
              <a:gs pos="50000">
                <a:srgbClr val="1744A9"/>
              </a:gs>
              <a:gs pos="100000">
                <a:srgbClr val="0D255D"/>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1" i="0" lang="ja-JP" sz="1600" u="none" cap="none" strike="noStrike">
                <a:solidFill>
                  <a:schemeClr val="lt1"/>
                </a:solidFill>
                <a:latin typeface="BIZ UDPGothic"/>
                <a:ea typeface="BIZ UDPGothic"/>
                <a:cs typeface="BIZ UDPGothic"/>
                <a:sym typeface="BIZ UDPGothic"/>
              </a:rPr>
              <a:t>SEO動画作成</a:t>
            </a:r>
            <a:endParaRPr b="0" i="0" sz="1600" u="none" cap="none" strike="noStrike">
              <a:solidFill>
                <a:srgbClr val="000000"/>
              </a:solidFill>
              <a:latin typeface="BIZ UDPGothic"/>
              <a:ea typeface="BIZ UDPGothic"/>
              <a:cs typeface="BIZ UDPGothic"/>
              <a:sym typeface="BIZ UDPGothic"/>
            </a:endParaRPr>
          </a:p>
        </p:txBody>
      </p:sp>
      <p:grpSp>
        <p:nvGrpSpPr>
          <p:cNvPr id="712" name="Google Shape;712;p26"/>
          <p:cNvGrpSpPr/>
          <p:nvPr/>
        </p:nvGrpSpPr>
        <p:grpSpPr>
          <a:xfrm>
            <a:off x="10937874" y="4928001"/>
            <a:ext cx="1060828" cy="581658"/>
            <a:chOff x="9137965" y="3639607"/>
            <a:chExt cx="1060828" cy="581658"/>
          </a:xfrm>
        </p:grpSpPr>
        <p:sp>
          <p:nvSpPr>
            <p:cNvPr id="713" name="Google Shape;713;p26"/>
            <p:cNvSpPr/>
            <p:nvPr/>
          </p:nvSpPr>
          <p:spPr>
            <a:xfrm>
              <a:off x="9165674" y="3639607"/>
              <a:ext cx="1005411" cy="581658"/>
            </a:xfrm>
            <a:prstGeom prst="ellipse">
              <a:avLst/>
            </a:prstGeom>
            <a:solidFill>
              <a:schemeClr val="accent5"/>
            </a:solidFill>
            <a:ln>
              <a:noFill/>
            </a:ln>
            <a:effectLst>
              <a:outerShdw blurRad="139700" sx="102000" rotWithShape="0" algn="tr" dir="8100000" dist="38100" sy="102000">
                <a:srgbClr val="000000">
                  <a:alpha val="2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714" name="Google Shape;714;p26"/>
            <p:cNvSpPr txBox="1"/>
            <p:nvPr/>
          </p:nvSpPr>
          <p:spPr>
            <a:xfrm>
              <a:off x="9137965" y="3715013"/>
              <a:ext cx="1060828" cy="430847"/>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Arial"/>
                <a:buNone/>
              </a:pPr>
              <a:r>
                <a:rPr b="1" i="0" lang="ja-JP" sz="1050" u="none" cap="none" strike="noStrike">
                  <a:solidFill>
                    <a:srgbClr val="102F74"/>
                  </a:solidFill>
                  <a:latin typeface="BIZ UDPGothic"/>
                  <a:ea typeface="BIZ UDPGothic"/>
                  <a:cs typeface="BIZ UDPGothic"/>
                  <a:sym typeface="BIZ UDPGothic"/>
                </a:rPr>
                <a:t>おすすめ</a:t>
              </a:r>
              <a:endParaRPr b="1" i="0" sz="1050" u="none" cap="none" strike="noStrike">
                <a:solidFill>
                  <a:srgbClr val="102F7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2400"/>
                <a:buFont typeface="Arial"/>
                <a:buNone/>
              </a:pPr>
              <a:r>
                <a:rPr b="1" i="0" lang="ja-JP" sz="1050" u="none" cap="none" strike="noStrike">
                  <a:solidFill>
                    <a:srgbClr val="102F74"/>
                  </a:solidFill>
                  <a:latin typeface="BIZ UDPGothic"/>
                  <a:ea typeface="BIZ UDPGothic"/>
                  <a:cs typeface="BIZ UDPGothic"/>
                  <a:sym typeface="BIZ UDPGothic"/>
                </a:rPr>
                <a:t>新サービス</a:t>
              </a:r>
              <a:endParaRPr b="0" i="0" sz="1050" u="none" cap="none" strike="noStrike">
                <a:solidFill>
                  <a:srgbClr val="000000"/>
                </a:solidFill>
                <a:latin typeface="Arial"/>
                <a:ea typeface="Arial"/>
                <a:cs typeface="Arial"/>
                <a:sym typeface="Arial"/>
              </a:endParaRPr>
            </a:p>
          </p:txBody>
        </p:sp>
      </p:grpSp>
      <p:sp>
        <p:nvSpPr>
          <p:cNvPr id="715" name="Google Shape;715;p26"/>
          <p:cNvSpPr txBox="1"/>
          <p:nvPr/>
        </p:nvSpPr>
        <p:spPr>
          <a:xfrm>
            <a:off x="10164033" y="6452965"/>
            <a:ext cx="170767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rPr b="0" i="0" lang="ja-JP" sz="800" u="none" cap="none" strike="noStrike">
                <a:solidFill>
                  <a:srgbClr val="D8D8D8"/>
                </a:solidFill>
                <a:latin typeface="Arial"/>
                <a:ea typeface="Arial"/>
                <a:cs typeface="Arial"/>
                <a:sym typeface="Arial"/>
              </a:rPr>
              <a:t>©2018 MAJISEMI Inc.</a:t>
            </a:r>
            <a:endParaRPr b="0" i="0" sz="800" u="none" cap="none" strike="noStrike">
              <a:solidFill>
                <a:srgbClr val="D8D8D8"/>
              </a:solidFill>
              <a:latin typeface="Arial"/>
              <a:ea typeface="Arial"/>
              <a:cs typeface="Arial"/>
              <a:sym typeface="Arial"/>
            </a:endParaRPr>
          </a:p>
        </p:txBody>
      </p:sp>
      <p:sp>
        <p:nvSpPr>
          <p:cNvPr id="716" name="Google Shape;716;p26"/>
          <p:cNvSpPr txBox="1"/>
          <p:nvPr>
            <p:ph idx="12" type="sldNum"/>
          </p:nvPr>
        </p:nvSpPr>
        <p:spPr>
          <a:xfrm>
            <a:off x="11755464" y="6452966"/>
            <a:ext cx="386261"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ja-JP" sz="800">
                <a:solidFill>
                  <a:srgbClr val="D8D8D8"/>
                </a:solidFill>
                <a:latin typeface="Arial"/>
                <a:ea typeface="Arial"/>
                <a:cs typeface="Arial"/>
                <a:sym typeface="Arial"/>
              </a:rPr>
              <a:t>‹#›</a:t>
            </a:fld>
            <a:endParaRPr sz="800">
              <a:solidFill>
                <a:srgbClr val="D8D8D8"/>
              </a:solidFill>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1" name="Shape 721"/>
        <p:cNvGrpSpPr/>
        <p:nvPr/>
      </p:nvGrpSpPr>
      <p:grpSpPr>
        <a:xfrm>
          <a:off x="0" y="0"/>
          <a:ext cx="0" cy="0"/>
          <a:chOff x="0" y="0"/>
          <a:chExt cx="0" cy="0"/>
        </a:xfrm>
      </p:grpSpPr>
      <p:sp>
        <p:nvSpPr>
          <p:cNvPr id="722" name="Google Shape;722;p27"/>
          <p:cNvSpPr txBox="1"/>
          <p:nvPr/>
        </p:nvSpPr>
        <p:spPr>
          <a:xfrm>
            <a:off x="1376043" y="2647691"/>
            <a:ext cx="10619312" cy="901051"/>
          </a:xfrm>
          <a:prstGeom prst="rect">
            <a:avLst/>
          </a:prstGeom>
          <a:noFill/>
          <a:ln>
            <a:noFill/>
          </a:ln>
        </p:spPr>
        <p:txBody>
          <a:bodyPr anchorCtr="0" anchor="ctr" bIns="45700" lIns="91425" spcFirstLastPara="1" rIns="91425" wrap="square" tIns="45700">
            <a:noAutofit/>
          </a:bodyPr>
          <a:lstStyle/>
          <a:p>
            <a:pPr indent="0" lvl="0" marL="0" marR="0" rtl="0" algn="l">
              <a:lnSpc>
                <a:spcPct val="200000"/>
              </a:lnSpc>
              <a:spcBef>
                <a:spcPts val="0"/>
              </a:spcBef>
              <a:spcAft>
                <a:spcPts val="0"/>
              </a:spcAft>
              <a:buClr>
                <a:schemeClr val="accent4"/>
              </a:buClr>
              <a:buSzPts val="1600"/>
              <a:buFont typeface="Arial"/>
              <a:buNone/>
            </a:pPr>
            <a:r>
              <a:rPr b="1" i="0" lang="ja-JP" sz="3200" u="none" cap="none" strike="noStrike">
                <a:solidFill>
                  <a:schemeClr val="accent4"/>
                </a:solidFill>
                <a:latin typeface="BIZ UDPGothic"/>
                <a:ea typeface="BIZ UDPGothic"/>
                <a:cs typeface="BIZ UDPGothic"/>
                <a:sym typeface="BIZ UDPGothic"/>
              </a:rPr>
              <a:t>マジセミ倶楽部か？ビジターか？</a:t>
            </a:r>
            <a:endParaRPr b="0" i="0" sz="1400" u="none" cap="none" strike="noStrike">
              <a:solidFill>
                <a:srgbClr val="000000"/>
              </a:solidFill>
              <a:latin typeface="Arial"/>
              <a:ea typeface="Arial"/>
              <a:cs typeface="Arial"/>
              <a:sym typeface="Arial"/>
            </a:endParaRPr>
          </a:p>
        </p:txBody>
      </p:sp>
      <p:sp>
        <p:nvSpPr>
          <p:cNvPr id="723" name="Google Shape;723;p27"/>
          <p:cNvSpPr/>
          <p:nvPr/>
        </p:nvSpPr>
        <p:spPr>
          <a:xfrm>
            <a:off x="0" y="1"/>
            <a:ext cx="1132114" cy="68580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724" name="Google Shape;724;p27"/>
          <p:cNvSpPr txBox="1"/>
          <p:nvPr>
            <p:ph idx="12" type="sldNum"/>
          </p:nvPr>
        </p:nvSpPr>
        <p:spPr>
          <a:xfrm>
            <a:off x="11755464" y="6452966"/>
            <a:ext cx="3864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ja-JP" sz="800">
                <a:solidFill>
                  <a:srgbClr val="D8D8D8"/>
                </a:solidFill>
                <a:latin typeface="Arial"/>
                <a:ea typeface="Arial"/>
                <a:cs typeface="Arial"/>
                <a:sym typeface="Arial"/>
              </a:rPr>
              <a:t>‹#›</a:t>
            </a:fld>
            <a:endParaRPr sz="800">
              <a:solidFill>
                <a:srgbClr val="D8D8D8"/>
              </a:solidFill>
              <a:latin typeface="Arial"/>
              <a:ea typeface="Arial"/>
              <a:cs typeface="Arial"/>
              <a:sym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8" name="Shape 728"/>
        <p:cNvGrpSpPr/>
        <p:nvPr/>
      </p:nvGrpSpPr>
      <p:grpSpPr>
        <a:xfrm>
          <a:off x="0" y="0"/>
          <a:ext cx="0" cy="0"/>
          <a:chOff x="0" y="0"/>
          <a:chExt cx="0" cy="0"/>
        </a:xfrm>
      </p:grpSpPr>
      <p:sp>
        <p:nvSpPr>
          <p:cNvPr id="729" name="Google Shape;729;p28"/>
          <p:cNvSpPr/>
          <p:nvPr/>
        </p:nvSpPr>
        <p:spPr>
          <a:xfrm>
            <a:off x="8136547" y="2551676"/>
            <a:ext cx="849300" cy="2732100"/>
          </a:xfrm>
          <a:prstGeom prst="downArrow">
            <a:avLst>
              <a:gd fmla="val 50000" name="adj1"/>
              <a:gd fmla="val 35720" name="adj2"/>
            </a:avLst>
          </a:prstGeom>
          <a:solidFill>
            <a:srgbClr val="FFD9E8"/>
          </a:solidFill>
          <a:ln>
            <a:noFill/>
          </a:ln>
        </p:spPr>
        <p:txBody>
          <a:bodyPr anchorCtr="0" anchor="ctr" bIns="41450" lIns="82900" spcFirstLastPara="1" rIns="82900" wrap="square" tIns="41450">
            <a:noAutofit/>
          </a:bodyPr>
          <a:lstStyle/>
          <a:p>
            <a:pPr indent="0" lvl="0" marL="0" marR="0" rtl="0" algn="ctr">
              <a:lnSpc>
                <a:spcPct val="100000"/>
              </a:lnSpc>
              <a:spcBef>
                <a:spcPts val="0"/>
              </a:spcBef>
              <a:spcAft>
                <a:spcPts val="0"/>
              </a:spcAft>
              <a:buClr>
                <a:srgbClr val="000000"/>
              </a:buClr>
              <a:buSzPts val="2175"/>
              <a:buFont typeface="Arial"/>
              <a:buNone/>
            </a:pPr>
            <a:r>
              <a:t/>
            </a:r>
            <a:endParaRPr b="0" i="0" sz="2175" u="none" cap="none" strike="noStrike">
              <a:solidFill>
                <a:schemeClr val="lt1"/>
              </a:solidFill>
              <a:latin typeface="Meiryo"/>
              <a:ea typeface="Meiryo"/>
              <a:cs typeface="Meiryo"/>
              <a:sym typeface="Meiryo"/>
            </a:endParaRPr>
          </a:p>
        </p:txBody>
      </p:sp>
      <p:sp>
        <p:nvSpPr>
          <p:cNvPr id="730" name="Google Shape;730;p28"/>
          <p:cNvSpPr/>
          <p:nvPr/>
        </p:nvSpPr>
        <p:spPr>
          <a:xfrm>
            <a:off x="2934760" y="2528595"/>
            <a:ext cx="849300" cy="2732100"/>
          </a:xfrm>
          <a:prstGeom prst="downArrow">
            <a:avLst>
              <a:gd fmla="val 50000" name="adj1"/>
              <a:gd fmla="val 36818" name="adj2"/>
            </a:avLst>
          </a:prstGeom>
          <a:solidFill>
            <a:srgbClr val="4F7CE6"/>
          </a:solidFill>
          <a:ln>
            <a:noFill/>
          </a:ln>
        </p:spPr>
        <p:txBody>
          <a:bodyPr anchorCtr="0" anchor="ctr" bIns="41450" lIns="82900" spcFirstLastPara="1" rIns="82900" wrap="square" tIns="41450">
            <a:noAutofit/>
          </a:bodyPr>
          <a:lstStyle/>
          <a:p>
            <a:pPr indent="0" lvl="0" marL="0" marR="0" rtl="0" algn="ctr">
              <a:lnSpc>
                <a:spcPct val="100000"/>
              </a:lnSpc>
              <a:spcBef>
                <a:spcPts val="0"/>
              </a:spcBef>
              <a:spcAft>
                <a:spcPts val="0"/>
              </a:spcAft>
              <a:buClr>
                <a:srgbClr val="000000"/>
              </a:buClr>
              <a:buSzPts val="2175"/>
              <a:buFont typeface="Arial"/>
              <a:buNone/>
            </a:pPr>
            <a:r>
              <a:t/>
            </a:r>
            <a:endParaRPr b="0" i="0" sz="2175" u="none" cap="none" strike="noStrike">
              <a:solidFill>
                <a:schemeClr val="lt1"/>
              </a:solidFill>
              <a:latin typeface="Meiryo"/>
              <a:ea typeface="Meiryo"/>
              <a:cs typeface="Meiryo"/>
              <a:sym typeface="Meiryo"/>
            </a:endParaRPr>
          </a:p>
        </p:txBody>
      </p:sp>
      <p:sp>
        <p:nvSpPr>
          <p:cNvPr id="731" name="Google Shape;731;p28"/>
          <p:cNvSpPr/>
          <p:nvPr/>
        </p:nvSpPr>
        <p:spPr>
          <a:xfrm>
            <a:off x="12028964" y="-6"/>
            <a:ext cx="163500" cy="8004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cxnSp>
        <p:nvCxnSpPr>
          <p:cNvPr id="732" name="Google Shape;732;p28"/>
          <p:cNvCxnSpPr/>
          <p:nvPr/>
        </p:nvCxnSpPr>
        <p:spPr>
          <a:xfrm>
            <a:off x="6713" y="800323"/>
            <a:ext cx="12185700" cy="0"/>
          </a:xfrm>
          <a:prstGeom prst="straightConnector1">
            <a:avLst/>
          </a:prstGeom>
          <a:noFill/>
          <a:ln cap="flat" cmpd="sng" w="9525">
            <a:solidFill>
              <a:srgbClr val="163F9B"/>
            </a:solidFill>
            <a:prstDash val="solid"/>
            <a:miter lim="800000"/>
            <a:headEnd len="sm" w="sm" type="none"/>
            <a:tailEnd len="sm" w="sm" type="none"/>
          </a:ln>
        </p:spPr>
      </p:cxnSp>
      <p:sp>
        <p:nvSpPr>
          <p:cNvPr id="733" name="Google Shape;733;p28"/>
          <p:cNvSpPr txBox="1"/>
          <p:nvPr/>
        </p:nvSpPr>
        <p:spPr>
          <a:xfrm>
            <a:off x="289256" y="14513"/>
            <a:ext cx="10713000" cy="709500"/>
          </a:xfrm>
          <a:prstGeom prst="rect">
            <a:avLst/>
          </a:prstGeom>
          <a:noFill/>
          <a:ln>
            <a:noFill/>
          </a:ln>
        </p:spPr>
        <p:txBody>
          <a:bodyPr anchorCtr="0" anchor="t" bIns="45700" lIns="91425" spcFirstLastPara="1" rIns="91425" wrap="square" tIns="108000">
            <a:spAutoFit/>
          </a:bodyPr>
          <a:lstStyle/>
          <a:p>
            <a:pPr indent="0" lvl="0" marL="0" marR="0" rtl="0" algn="l">
              <a:lnSpc>
                <a:spcPct val="100000"/>
              </a:lnSpc>
              <a:spcBef>
                <a:spcPts val="0"/>
              </a:spcBef>
              <a:spcAft>
                <a:spcPts val="0"/>
              </a:spcAft>
              <a:buClr>
                <a:srgbClr val="000000"/>
              </a:buClr>
              <a:buSzPts val="3600"/>
              <a:buFont typeface="Arial"/>
              <a:buNone/>
            </a:pPr>
            <a:r>
              <a:rPr b="0" i="0" lang="ja-JP" sz="3600" u="none" cap="none" strike="noStrike">
                <a:solidFill>
                  <a:schemeClr val="accent4"/>
                </a:solidFill>
                <a:latin typeface="BIZ UDPGothic"/>
                <a:ea typeface="BIZ UDPGothic"/>
                <a:cs typeface="BIZ UDPGothic"/>
                <a:sym typeface="BIZ UDPGothic"/>
              </a:rPr>
              <a:t>プランの比較</a:t>
            </a:r>
            <a:endParaRPr b="0" i="0" sz="3600" u="none" cap="none" strike="noStrike">
              <a:solidFill>
                <a:schemeClr val="accent4"/>
              </a:solidFill>
              <a:latin typeface="BIZ UDPGothic"/>
              <a:ea typeface="BIZ UDPGothic"/>
              <a:cs typeface="BIZ UDPGothic"/>
              <a:sym typeface="BIZ UDPGothic"/>
            </a:endParaRPr>
          </a:p>
        </p:txBody>
      </p:sp>
      <p:sp>
        <p:nvSpPr>
          <p:cNvPr id="734" name="Google Shape;734;p28"/>
          <p:cNvSpPr txBox="1"/>
          <p:nvPr/>
        </p:nvSpPr>
        <p:spPr>
          <a:xfrm>
            <a:off x="10246459" y="259283"/>
            <a:ext cx="1697100" cy="2769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800"/>
              <a:buFont typeface="Arial"/>
              <a:buNone/>
            </a:pPr>
            <a:r>
              <a:rPr b="1" i="0" lang="ja-JP" sz="1200" u="none" cap="none" strike="noStrike">
                <a:solidFill>
                  <a:schemeClr val="accent4"/>
                </a:solidFill>
                <a:latin typeface="Arial"/>
                <a:ea typeface="Arial"/>
                <a:cs typeface="Arial"/>
                <a:sym typeface="Arial"/>
              </a:rPr>
              <a:t>Pricing </a:t>
            </a:r>
            <a:r>
              <a:rPr b="0" i="0" lang="ja-JP" sz="1200" u="none" cap="none" strike="noStrike">
                <a:solidFill>
                  <a:schemeClr val="accent4"/>
                </a:solidFill>
                <a:latin typeface="Arial"/>
                <a:ea typeface="Arial"/>
                <a:cs typeface="Arial"/>
                <a:sym typeface="Arial"/>
              </a:rPr>
              <a:t>Plans</a:t>
            </a:r>
            <a:endParaRPr b="0" i="0" sz="1400" u="none" cap="none" strike="noStrike">
              <a:solidFill>
                <a:srgbClr val="000000"/>
              </a:solidFill>
              <a:latin typeface="Arial"/>
              <a:ea typeface="Arial"/>
              <a:cs typeface="Arial"/>
              <a:sym typeface="Arial"/>
            </a:endParaRPr>
          </a:p>
        </p:txBody>
      </p:sp>
      <p:graphicFrame>
        <p:nvGraphicFramePr>
          <p:cNvPr id="735" name="Google Shape;735;p28"/>
          <p:cNvGraphicFramePr/>
          <p:nvPr/>
        </p:nvGraphicFramePr>
        <p:xfrm>
          <a:off x="947757" y="5283807"/>
          <a:ext cx="3000000" cy="3000000"/>
        </p:xfrm>
        <a:graphic>
          <a:graphicData uri="http://schemas.openxmlformats.org/drawingml/2006/table">
            <a:tbl>
              <a:tblPr bandRow="1" firstRow="1">
                <a:noFill/>
                <a:tableStyleId>{DE458228-4A23-4751-AD18-C8A8BBD7AB6F}</a:tableStyleId>
              </a:tblPr>
              <a:tblGrid>
                <a:gridCol w="4823400"/>
              </a:tblGrid>
              <a:tr h="335250">
                <a:tc>
                  <a:txBody>
                    <a:bodyPr/>
                    <a:lstStyle/>
                    <a:p>
                      <a:pPr indent="0" lvl="0" marL="0" marR="0" rtl="0" algn="ctr">
                        <a:lnSpc>
                          <a:spcPct val="100000"/>
                        </a:lnSpc>
                        <a:spcBef>
                          <a:spcPts val="0"/>
                        </a:spcBef>
                        <a:spcAft>
                          <a:spcPts val="0"/>
                        </a:spcAft>
                        <a:buClr>
                          <a:srgbClr val="000000"/>
                        </a:buClr>
                        <a:buSzPts val="1400"/>
                        <a:buFont typeface="Arial"/>
                        <a:buNone/>
                      </a:pPr>
                      <a:r>
                        <a:rPr lang="ja-JP" sz="1400" u="none" cap="none" strike="noStrike">
                          <a:latin typeface="BIZ UDPGothic"/>
                          <a:ea typeface="BIZ UDPGothic"/>
                          <a:cs typeface="BIZ UDPGothic"/>
                          <a:sym typeface="BIZ UDPGothic"/>
                        </a:rPr>
                        <a:t>ご請求</a:t>
                      </a:r>
                      <a:endParaRPr sz="1400" u="none" cap="none" strike="noStrike">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accent4"/>
                    </a:solidFill>
                  </a:tcPr>
                </a:tc>
              </a:tr>
              <a:tr h="767125">
                <a:tc>
                  <a:txBody>
                    <a:bodyPr/>
                    <a:lstStyle/>
                    <a:p>
                      <a:pPr indent="0" lvl="0" marL="0" marR="0" rtl="0" algn="ctr">
                        <a:lnSpc>
                          <a:spcPct val="100000"/>
                        </a:lnSpc>
                        <a:spcBef>
                          <a:spcPts val="0"/>
                        </a:spcBef>
                        <a:spcAft>
                          <a:spcPts val="0"/>
                        </a:spcAft>
                        <a:buClr>
                          <a:srgbClr val="000000"/>
                        </a:buClr>
                        <a:buSzPts val="1400"/>
                        <a:buFont typeface="Arial"/>
                        <a:buNone/>
                      </a:pPr>
                      <a:r>
                        <a:rPr lang="ja-JP" sz="1400" u="none" cap="none" strike="noStrike">
                          <a:solidFill>
                            <a:schemeClr val="accent4"/>
                          </a:solidFill>
                          <a:latin typeface="BIZ UDPGothic"/>
                          <a:ea typeface="BIZ UDPGothic"/>
                          <a:cs typeface="BIZ UDPGothic"/>
                          <a:sym typeface="BIZ UDPGothic"/>
                        </a:rPr>
                        <a:t>30名×14,500円</a:t>
                      </a:r>
                      <a:endParaRPr sz="1400" u="none" cap="none" strike="noStrike">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400"/>
                        <a:buFont typeface="Arial"/>
                        <a:buNone/>
                      </a:pPr>
                      <a:r>
                        <a:rPr lang="ja-JP" sz="1400" u="none" cap="none" strike="noStrike">
                          <a:solidFill>
                            <a:schemeClr val="accent4"/>
                          </a:solidFill>
                          <a:latin typeface="BIZ UDPGothic"/>
                          <a:ea typeface="BIZ UDPGothic"/>
                          <a:cs typeface="BIZ UDPGothic"/>
                          <a:sym typeface="BIZ UDPGothic"/>
                        </a:rPr>
                        <a:t>=435,000円</a:t>
                      </a:r>
                      <a:r>
                        <a:rPr lang="ja-JP" sz="800" u="none" cap="none" strike="noStrike">
                          <a:solidFill>
                            <a:schemeClr val="accent4"/>
                          </a:solidFill>
                          <a:latin typeface="BIZ UDPGothic"/>
                          <a:ea typeface="BIZ UDPGothic"/>
                          <a:cs typeface="BIZ UDPGothic"/>
                          <a:sym typeface="BIZ UDPGothic"/>
                        </a:rPr>
                        <a:t>（税別）</a:t>
                      </a:r>
                      <a:endParaRPr sz="1400" u="none" cap="none" strike="noStrike">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alpha val="0"/>
                      </a:schemeClr>
                    </a:solidFill>
                  </a:tcPr>
                </a:tc>
              </a:tr>
            </a:tbl>
          </a:graphicData>
        </a:graphic>
      </p:graphicFrame>
      <p:graphicFrame>
        <p:nvGraphicFramePr>
          <p:cNvPr id="736" name="Google Shape;736;p28"/>
          <p:cNvGraphicFramePr/>
          <p:nvPr/>
        </p:nvGraphicFramePr>
        <p:xfrm>
          <a:off x="6178870" y="5283806"/>
          <a:ext cx="3000000" cy="3000000"/>
        </p:xfrm>
        <a:graphic>
          <a:graphicData uri="http://schemas.openxmlformats.org/drawingml/2006/table">
            <a:tbl>
              <a:tblPr bandRow="1" firstRow="1">
                <a:noFill/>
                <a:tableStyleId>{DE458228-4A23-4751-AD18-C8A8BBD7AB6F}</a:tableStyleId>
              </a:tblPr>
              <a:tblGrid>
                <a:gridCol w="4823400"/>
              </a:tblGrid>
              <a:tr h="324225">
                <a:tc>
                  <a:txBody>
                    <a:bodyPr/>
                    <a:lstStyle/>
                    <a:p>
                      <a:pPr indent="0" lvl="0" marL="0" marR="0" rtl="0" algn="ctr">
                        <a:lnSpc>
                          <a:spcPct val="100000"/>
                        </a:lnSpc>
                        <a:spcBef>
                          <a:spcPts val="0"/>
                        </a:spcBef>
                        <a:spcAft>
                          <a:spcPts val="0"/>
                        </a:spcAft>
                        <a:buClr>
                          <a:srgbClr val="000000"/>
                        </a:buClr>
                        <a:buSzPts val="1400"/>
                        <a:buFont typeface="Arial"/>
                        <a:buNone/>
                      </a:pPr>
                      <a:r>
                        <a:rPr lang="ja-JP" sz="1400" u="none" cap="none" strike="noStrike">
                          <a:latin typeface="BIZ UDPGothic"/>
                          <a:ea typeface="BIZ UDPGothic"/>
                          <a:cs typeface="BIZ UDPGothic"/>
                          <a:sym typeface="BIZ UDPGothic"/>
                        </a:rPr>
                        <a:t>ご請求</a:t>
                      </a:r>
                      <a:endParaRPr sz="1400" u="none" cap="none" strike="noStrike">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accent4"/>
                    </a:solidFill>
                  </a:tcPr>
                </a:tc>
              </a:tr>
              <a:tr h="778125">
                <a:tc>
                  <a:txBody>
                    <a:bodyPr/>
                    <a:lstStyle/>
                    <a:p>
                      <a:pPr indent="0" lvl="0" marL="0" marR="0" rtl="0" algn="ctr">
                        <a:lnSpc>
                          <a:spcPct val="100000"/>
                        </a:lnSpc>
                        <a:spcBef>
                          <a:spcPts val="0"/>
                        </a:spcBef>
                        <a:spcAft>
                          <a:spcPts val="0"/>
                        </a:spcAft>
                        <a:buClr>
                          <a:srgbClr val="000000"/>
                        </a:buClr>
                        <a:buSzPts val="1400"/>
                        <a:buFont typeface="Arial"/>
                        <a:buNone/>
                      </a:pPr>
                      <a:r>
                        <a:rPr lang="ja-JP" sz="1400" u="none" cap="none" strike="noStrike">
                          <a:solidFill>
                            <a:schemeClr val="accent4"/>
                          </a:solidFill>
                          <a:latin typeface="BIZ UDPGothic"/>
                          <a:ea typeface="BIZ UDPGothic"/>
                          <a:cs typeface="BIZ UDPGothic"/>
                          <a:sym typeface="BIZ UDPGothic"/>
                        </a:rPr>
                        <a:t>10名×12,000円</a:t>
                      </a:r>
                      <a:endParaRPr sz="1400" u="none" cap="none" strike="noStrike">
                        <a:solidFill>
                          <a:schemeClr val="accent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400"/>
                        <a:buFont typeface="Arial"/>
                        <a:buNone/>
                      </a:pPr>
                      <a:r>
                        <a:rPr lang="ja-JP" sz="1400" u="none" cap="none" strike="noStrike">
                          <a:solidFill>
                            <a:schemeClr val="accent4"/>
                          </a:solidFill>
                          <a:latin typeface="BIZ UDPGothic"/>
                          <a:ea typeface="BIZ UDPGothic"/>
                          <a:cs typeface="BIZ UDPGothic"/>
                          <a:sym typeface="BIZ UDPGothic"/>
                        </a:rPr>
                        <a:t>＝120,000円</a:t>
                      </a:r>
                      <a:r>
                        <a:rPr lang="ja-JP" sz="800" u="none" cap="none" strike="noStrike">
                          <a:solidFill>
                            <a:schemeClr val="accent4"/>
                          </a:solidFill>
                          <a:latin typeface="BIZ UDPGothic"/>
                          <a:ea typeface="BIZ UDPGothic"/>
                          <a:cs typeface="BIZ UDPGothic"/>
                          <a:sym typeface="BIZ UDPGothic"/>
                        </a:rPr>
                        <a:t>（税別）</a:t>
                      </a:r>
                      <a:endParaRPr sz="1400" u="none" cap="none" strike="noStrike">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alpha val="0"/>
                      </a:schemeClr>
                    </a:solidFill>
                  </a:tcPr>
                </a:tc>
              </a:tr>
            </a:tbl>
          </a:graphicData>
        </a:graphic>
      </p:graphicFrame>
      <p:graphicFrame>
        <p:nvGraphicFramePr>
          <p:cNvPr id="737" name="Google Shape;737;p28"/>
          <p:cNvGraphicFramePr/>
          <p:nvPr/>
        </p:nvGraphicFramePr>
        <p:xfrm>
          <a:off x="947757" y="1190538"/>
          <a:ext cx="3000000" cy="3000000"/>
        </p:xfrm>
        <a:graphic>
          <a:graphicData uri="http://schemas.openxmlformats.org/drawingml/2006/table">
            <a:tbl>
              <a:tblPr bandRow="1" firstRow="1">
                <a:noFill/>
                <a:tableStyleId>{DE458228-4A23-4751-AD18-C8A8BBD7AB6F}</a:tableStyleId>
              </a:tblPr>
              <a:tblGrid>
                <a:gridCol w="4823400"/>
              </a:tblGrid>
              <a:tr h="335250">
                <a:tc>
                  <a:txBody>
                    <a:bodyPr/>
                    <a:lstStyle/>
                    <a:p>
                      <a:pPr indent="0" lvl="0" marL="0" marR="0" rtl="0" algn="ctr">
                        <a:lnSpc>
                          <a:spcPct val="100000"/>
                        </a:lnSpc>
                        <a:spcBef>
                          <a:spcPts val="0"/>
                        </a:spcBef>
                        <a:spcAft>
                          <a:spcPts val="0"/>
                        </a:spcAft>
                        <a:buClr>
                          <a:srgbClr val="000000"/>
                        </a:buClr>
                        <a:buSzPts val="2400"/>
                        <a:buFont typeface="Arial"/>
                        <a:buNone/>
                      </a:pPr>
                      <a:r>
                        <a:rPr lang="ja-JP" sz="2400" u="none" cap="none" strike="noStrike">
                          <a:latin typeface="BIZ UDPGothic"/>
                          <a:ea typeface="BIZ UDPGothic"/>
                          <a:cs typeface="BIZ UDPGothic"/>
                          <a:sym typeface="BIZ UDPGothic"/>
                        </a:rPr>
                        <a:t>ビジター</a:t>
                      </a:r>
                      <a:endParaRPr sz="2400" u="none" cap="none" strike="noStrike">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4F7CE6"/>
                    </a:solidFill>
                  </a:tcPr>
                </a:tc>
              </a:tr>
              <a:tr h="767125">
                <a:tc>
                  <a:txBody>
                    <a:bodyPr/>
                    <a:lstStyle/>
                    <a:p>
                      <a:pPr indent="0" lvl="0" marL="0" marR="0" rtl="0" algn="ctr">
                        <a:lnSpc>
                          <a:spcPct val="100000"/>
                        </a:lnSpc>
                        <a:spcBef>
                          <a:spcPts val="0"/>
                        </a:spcBef>
                        <a:spcAft>
                          <a:spcPts val="0"/>
                        </a:spcAft>
                        <a:buClr>
                          <a:srgbClr val="000000"/>
                        </a:buClr>
                        <a:buSzPts val="1800"/>
                        <a:buFont typeface="Arial"/>
                        <a:buNone/>
                      </a:pPr>
                      <a:r>
                        <a:rPr lang="ja-JP" sz="1800" u="none" cap="none" strike="noStrike">
                          <a:solidFill>
                            <a:schemeClr val="accent4"/>
                          </a:solidFill>
                          <a:latin typeface="BIZ UDPGothic"/>
                          <a:ea typeface="BIZ UDPGothic"/>
                          <a:cs typeface="BIZ UDPGothic"/>
                          <a:sym typeface="BIZ UDPGothic"/>
                        </a:rPr>
                        <a:t>セミナー開催</a:t>
                      </a:r>
                      <a:endParaRPr sz="1800" u="none" cap="none" strike="noStrike">
                        <a:solidFill>
                          <a:schemeClr val="accent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800"/>
                        <a:buFont typeface="Arial"/>
                        <a:buNone/>
                      </a:pPr>
                      <a:r>
                        <a:rPr lang="ja-JP" sz="1800" u="none" cap="none" strike="noStrike">
                          <a:solidFill>
                            <a:schemeClr val="accent4"/>
                          </a:solidFill>
                          <a:latin typeface="BIZ UDPGothic"/>
                          <a:ea typeface="BIZ UDPGothic"/>
                          <a:cs typeface="BIZ UDPGothic"/>
                          <a:sym typeface="BIZ UDPGothic"/>
                        </a:rPr>
                        <a:t>集客実績30名</a:t>
                      </a:r>
                      <a:endParaRPr sz="18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alpha val="0"/>
                      </a:schemeClr>
                    </a:solidFill>
                  </a:tcPr>
                </a:tc>
              </a:tr>
            </a:tbl>
          </a:graphicData>
        </a:graphic>
      </p:graphicFrame>
      <p:graphicFrame>
        <p:nvGraphicFramePr>
          <p:cNvPr id="738" name="Google Shape;738;p28"/>
          <p:cNvGraphicFramePr/>
          <p:nvPr/>
        </p:nvGraphicFramePr>
        <p:xfrm>
          <a:off x="6178870" y="1190538"/>
          <a:ext cx="3000000" cy="3000000"/>
        </p:xfrm>
        <a:graphic>
          <a:graphicData uri="http://schemas.openxmlformats.org/drawingml/2006/table">
            <a:tbl>
              <a:tblPr bandRow="1" firstRow="1">
                <a:noFill/>
                <a:tableStyleId>{DE458228-4A23-4751-AD18-C8A8BBD7AB6F}</a:tableStyleId>
              </a:tblPr>
              <a:tblGrid>
                <a:gridCol w="4823400"/>
              </a:tblGrid>
              <a:tr h="335250">
                <a:tc>
                  <a:txBody>
                    <a:bodyPr/>
                    <a:lstStyle/>
                    <a:p>
                      <a:pPr indent="0" lvl="0" marL="0" marR="0" rtl="0" algn="ctr">
                        <a:lnSpc>
                          <a:spcPct val="100000"/>
                        </a:lnSpc>
                        <a:spcBef>
                          <a:spcPts val="0"/>
                        </a:spcBef>
                        <a:spcAft>
                          <a:spcPts val="0"/>
                        </a:spcAft>
                        <a:buClr>
                          <a:srgbClr val="000000"/>
                        </a:buClr>
                        <a:buSzPts val="2400"/>
                        <a:buFont typeface="Arial"/>
                        <a:buNone/>
                      </a:pPr>
                      <a:r>
                        <a:rPr lang="ja-JP" sz="2400" u="none" cap="none" strike="noStrike">
                          <a:solidFill>
                            <a:schemeClr val="lt1"/>
                          </a:solidFill>
                          <a:latin typeface="BIZ UDPGothic"/>
                          <a:ea typeface="BIZ UDPGothic"/>
                          <a:cs typeface="BIZ UDPGothic"/>
                          <a:sym typeface="BIZ UDPGothic"/>
                        </a:rPr>
                        <a:t>マジセミ倶楽部</a:t>
                      </a:r>
                      <a:endParaRPr sz="2400" u="none" cap="none" strike="noStrike">
                        <a:solidFill>
                          <a:schemeClr val="lt1"/>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FF0066"/>
                    </a:solidFill>
                  </a:tcPr>
                </a:tc>
              </a:tr>
              <a:tr h="767125">
                <a:tc>
                  <a:txBody>
                    <a:bodyPr/>
                    <a:lstStyle/>
                    <a:p>
                      <a:pPr indent="0" lvl="0" marL="0" marR="0" rtl="0" algn="ctr">
                        <a:lnSpc>
                          <a:spcPct val="100000"/>
                        </a:lnSpc>
                        <a:spcBef>
                          <a:spcPts val="0"/>
                        </a:spcBef>
                        <a:spcAft>
                          <a:spcPts val="0"/>
                        </a:spcAft>
                        <a:buClr>
                          <a:srgbClr val="000000"/>
                        </a:buClr>
                        <a:buSzPts val="1800"/>
                        <a:buFont typeface="Arial"/>
                        <a:buNone/>
                      </a:pPr>
                      <a:r>
                        <a:rPr lang="ja-JP" sz="1800" u="none" cap="none" strike="noStrike">
                          <a:solidFill>
                            <a:schemeClr val="accent4"/>
                          </a:solidFill>
                          <a:latin typeface="BIZ UDPGothic"/>
                          <a:ea typeface="BIZ UDPGothic"/>
                          <a:cs typeface="BIZ UDPGothic"/>
                          <a:sym typeface="BIZ UDPGothic"/>
                        </a:rPr>
                        <a:t>セミナー開催</a:t>
                      </a:r>
                      <a:endParaRPr sz="1800" u="none" cap="none" strike="noStrike">
                        <a:solidFill>
                          <a:schemeClr val="accent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800"/>
                        <a:buFont typeface="Arial"/>
                        <a:buNone/>
                      </a:pPr>
                      <a:r>
                        <a:rPr lang="ja-JP" sz="1800" u="none" cap="none" strike="noStrike">
                          <a:solidFill>
                            <a:schemeClr val="accent4"/>
                          </a:solidFill>
                          <a:latin typeface="BIZ UDPGothic"/>
                          <a:ea typeface="BIZ UDPGothic"/>
                          <a:cs typeface="BIZ UDPGothic"/>
                          <a:sym typeface="BIZ UDPGothic"/>
                        </a:rPr>
                        <a:t>集客実績30名</a:t>
                      </a:r>
                      <a:endParaRPr sz="18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alpha val="0"/>
                      </a:schemeClr>
                    </a:solidFill>
                  </a:tcPr>
                </a:tc>
              </a:tr>
            </a:tbl>
          </a:graphicData>
        </a:graphic>
      </p:graphicFrame>
      <p:grpSp>
        <p:nvGrpSpPr>
          <p:cNvPr id="739" name="Google Shape;739;p28"/>
          <p:cNvGrpSpPr/>
          <p:nvPr/>
        </p:nvGrpSpPr>
        <p:grpSpPr>
          <a:xfrm>
            <a:off x="6178870" y="2621903"/>
            <a:ext cx="1984200" cy="1102500"/>
            <a:chOff x="6389518" y="2457155"/>
            <a:chExt cx="1984200" cy="1102500"/>
          </a:xfrm>
        </p:grpSpPr>
        <p:sp>
          <p:nvSpPr>
            <p:cNvPr id="740" name="Google Shape;740;p28"/>
            <p:cNvSpPr/>
            <p:nvPr/>
          </p:nvSpPr>
          <p:spPr>
            <a:xfrm>
              <a:off x="6389518" y="2457155"/>
              <a:ext cx="1984200" cy="1102500"/>
            </a:xfrm>
            <a:prstGeom prst="roundRect">
              <a:avLst>
                <a:gd fmla="val 6510" name="adj"/>
              </a:avLst>
            </a:prstGeom>
            <a:solidFill>
              <a:schemeClr val="lt1"/>
            </a:solidFill>
            <a:ln cap="flat" cmpd="sng" w="9525">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nvGrpSpPr>
            <p:cNvPr id="741" name="Google Shape;741;p28"/>
            <p:cNvGrpSpPr/>
            <p:nvPr/>
          </p:nvGrpSpPr>
          <p:grpSpPr>
            <a:xfrm>
              <a:off x="6417513" y="2653310"/>
              <a:ext cx="1056232" cy="722312"/>
              <a:chOff x="-104243" y="1901019"/>
              <a:chExt cx="3699588" cy="2529991"/>
            </a:xfrm>
          </p:grpSpPr>
          <p:pic>
            <p:nvPicPr>
              <p:cNvPr descr="人の集団 単色塗りつぶし" id="742" name="Google Shape;742;p28"/>
              <p:cNvPicPr preferRelativeResize="0"/>
              <p:nvPr/>
            </p:nvPicPr>
            <p:blipFill rotWithShape="1">
              <a:blip r:embed="rId3">
                <a:alphaModFix/>
              </a:blip>
              <a:srcRect b="64845" l="0" r="0" t="0"/>
              <a:stretch/>
            </p:blipFill>
            <p:spPr>
              <a:xfrm>
                <a:off x="-104243" y="1901019"/>
                <a:ext cx="3699588" cy="1300523"/>
              </a:xfrm>
              <a:prstGeom prst="rect">
                <a:avLst/>
              </a:prstGeom>
              <a:noFill/>
              <a:ln>
                <a:noFill/>
              </a:ln>
            </p:spPr>
          </p:pic>
          <p:pic>
            <p:nvPicPr>
              <p:cNvPr descr="人の集団 単色塗りつぶし" id="743" name="Google Shape;743;p28"/>
              <p:cNvPicPr preferRelativeResize="0"/>
              <p:nvPr/>
            </p:nvPicPr>
            <p:blipFill rotWithShape="1">
              <a:blip r:embed="rId3">
                <a:alphaModFix/>
              </a:blip>
              <a:srcRect b="0" l="0" r="0" t="64971"/>
              <a:stretch/>
            </p:blipFill>
            <p:spPr>
              <a:xfrm>
                <a:off x="-104243" y="3135086"/>
                <a:ext cx="3699588" cy="1295924"/>
              </a:xfrm>
              <a:prstGeom prst="rect">
                <a:avLst/>
              </a:prstGeom>
              <a:noFill/>
              <a:ln>
                <a:noFill/>
              </a:ln>
            </p:spPr>
          </p:pic>
        </p:grpSp>
        <p:sp>
          <p:nvSpPr>
            <p:cNvPr id="744" name="Google Shape;744;p28"/>
            <p:cNvSpPr txBox="1"/>
            <p:nvPr/>
          </p:nvSpPr>
          <p:spPr>
            <a:xfrm>
              <a:off x="7392796" y="2704414"/>
              <a:ext cx="877200" cy="6465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ja-JP" sz="1800" u="none" cap="none" strike="noStrike">
                  <a:solidFill>
                    <a:schemeClr val="accent4"/>
                  </a:solidFill>
                  <a:latin typeface="BIZ UDPGothic"/>
                  <a:ea typeface="BIZ UDPGothic"/>
                  <a:cs typeface="BIZ UDPGothic"/>
                  <a:sym typeface="BIZ UDPGothic"/>
                </a:rPr>
                <a:t>集客枠</a:t>
              </a:r>
              <a:endParaRPr b="0" i="0" sz="1800" u="none" cap="none" strike="noStrike">
                <a:solidFill>
                  <a:schemeClr val="accent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800"/>
                <a:buFont typeface="Arial"/>
                <a:buNone/>
              </a:pPr>
              <a:r>
                <a:rPr b="0" i="0" lang="ja-JP" sz="1800" u="none" cap="none" strike="noStrike">
                  <a:solidFill>
                    <a:schemeClr val="accent4"/>
                  </a:solidFill>
                  <a:latin typeface="BIZ UDPGothic"/>
                  <a:ea typeface="BIZ UDPGothic"/>
                  <a:cs typeface="BIZ UDPGothic"/>
                  <a:sym typeface="BIZ UDPGothic"/>
                </a:rPr>
                <a:t>10名</a:t>
              </a:r>
              <a:endParaRPr b="0" i="0" sz="1400" u="none" cap="none" strike="noStrike">
                <a:solidFill>
                  <a:srgbClr val="000000"/>
                </a:solidFill>
                <a:latin typeface="BIZ UDPGothic"/>
                <a:ea typeface="BIZ UDPGothic"/>
                <a:cs typeface="BIZ UDPGothic"/>
                <a:sym typeface="BIZ UDPGothic"/>
              </a:endParaRPr>
            </a:p>
          </p:txBody>
        </p:sp>
      </p:grpSp>
      <p:sp>
        <p:nvSpPr>
          <p:cNvPr id="745" name="Google Shape;745;p28"/>
          <p:cNvSpPr/>
          <p:nvPr/>
        </p:nvSpPr>
        <p:spPr>
          <a:xfrm flipH="1">
            <a:off x="8451980" y="2619274"/>
            <a:ext cx="2550300" cy="1102500"/>
          </a:xfrm>
          <a:prstGeom prst="homePlate">
            <a:avLst>
              <a:gd fmla="val 57470" name="adj"/>
            </a:avLst>
          </a:prstGeom>
          <a:solidFill>
            <a:srgbClr val="FF006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ja-JP" sz="1400" u="none" cap="none" strike="noStrike">
                <a:solidFill>
                  <a:schemeClr val="lt1"/>
                </a:solidFill>
                <a:latin typeface="BIZ UDPGothic"/>
                <a:ea typeface="BIZ UDPGothic"/>
                <a:cs typeface="BIZ UDPGothic"/>
                <a:sym typeface="BIZ UDPGothic"/>
              </a:rPr>
              <a:t>（月会費）</a:t>
            </a:r>
            <a:endParaRPr b="0" i="0" sz="1400" u="none" cap="none" strike="noStrike">
              <a:solidFill>
                <a:schemeClr val="lt1"/>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400"/>
              <a:buFont typeface="Arial"/>
              <a:buNone/>
            </a:pPr>
            <a:r>
              <a:rPr b="0" i="0" lang="ja-JP" sz="1400" u="none" cap="none" strike="noStrike">
                <a:solidFill>
                  <a:schemeClr val="lt1"/>
                </a:solidFill>
                <a:latin typeface="BIZ UDPGothic"/>
                <a:ea typeface="BIZ UDPGothic"/>
                <a:cs typeface="BIZ UDPGothic"/>
                <a:sym typeface="BIZ UDPGothic"/>
              </a:rPr>
              <a:t>毎月10名分追加</a:t>
            </a:r>
            <a:endParaRPr b="0" i="0" sz="1400" u="none" cap="none" strike="noStrike">
              <a:solidFill>
                <a:schemeClr val="lt1"/>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400"/>
              <a:buFont typeface="Arial"/>
              <a:buNone/>
            </a:pPr>
            <a:r>
              <a:rPr b="0" i="0" lang="ja-JP" sz="1400" u="none" cap="none" strike="noStrike">
                <a:solidFill>
                  <a:schemeClr val="lt1"/>
                </a:solidFill>
                <a:latin typeface="BIZ UDPGothic"/>
                <a:ea typeface="BIZ UDPGothic"/>
                <a:cs typeface="BIZ UDPGothic"/>
                <a:sym typeface="BIZ UDPGothic"/>
              </a:rPr>
              <a:t>10名×@12,000円</a:t>
            </a:r>
            <a:endParaRPr b="0" i="0" sz="1400" u="none" cap="none" strike="noStrike">
              <a:solidFill>
                <a:srgbClr val="000000"/>
              </a:solidFill>
              <a:latin typeface="BIZ UDPGothic"/>
              <a:ea typeface="BIZ UDPGothic"/>
              <a:cs typeface="BIZ UDPGothic"/>
              <a:sym typeface="BIZ UDPGothic"/>
            </a:endParaRPr>
          </a:p>
        </p:txBody>
      </p:sp>
      <p:sp>
        <p:nvSpPr>
          <p:cNvPr id="746" name="Google Shape;746;p28"/>
          <p:cNvSpPr/>
          <p:nvPr/>
        </p:nvSpPr>
        <p:spPr>
          <a:xfrm flipH="1">
            <a:off x="8451979" y="3844323"/>
            <a:ext cx="2550300" cy="1102500"/>
          </a:xfrm>
          <a:prstGeom prst="homePlate">
            <a:avLst>
              <a:gd fmla="val 57470" name="adj"/>
            </a:avLst>
          </a:prstGeom>
          <a:solidFill>
            <a:srgbClr val="FF006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ja-JP" sz="1400" u="none" cap="none" strike="noStrike">
                <a:solidFill>
                  <a:schemeClr val="lt1"/>
                </a:solidFill>
                <a:latin typeface="BIZ UDPGothic"/>
                <a:ea typeface="BIZ UDPGothic"/>
                <a:cs typeface="BIZ UDPGothic"/>
                <a:sym typeface="BIZ UDPGothic"/>
              </a:rPr>
              <a:t>20名分無料特典を利用</a:t>
            </a:r>
            <a:endParaRPr b="0" i="0" sz="1400" u="none" cap="none" strike="noStrike">
              <a:solidFill>
                <a:schemeClr val="lt1"/>
              </a:solidFill>
              <a:latin typeface="BIZ UDPGothic"/>
              <a:ea typeface="BIZ UDPGothic"/>
              <a:cs typeface="BIZ UDPGothic"/>
              <a:sym typeface="BIZ UDPGothic"/>
            </a:endParaRPr>
          </a:p>
        </p:txBody>
      </p:sp>
      <p:grpSp>
        <p:nvGrpSpPr>
          <p:cNvPr id="747" name="Google Shape;747;p28"/>
          <p:cNvGrpSpPr/>
          <p:nvPr/>
        </p:nvGrpSpPr>
        <p:grpSpPr>
          <a:xfrm>
            <a:off x="6178870" y="3826207"/>
            <a:ext cx="1984200" cy="1102500"/>
            <a:chOff x="6394662" y="4031484"/>
            <a:chExt cx="1984200" cy="1102500"/>
          </a:xfrm>
        </p:grpSpPr>
        <p:grpSp>
          <p:nvGrpSpPr>
            <p:cNvPr id="748" name="Google Shape;748;p28"/>
            <p:cNvGrpSpPr/>
            <p:nvPr/>
          </p:nvGrpSpPr>
          <p:grpSpPr>
            <a:xfrm>
              <a:off x="6394662" y="4031484"/>
              <a:ext cx="1984200" cy="1102500"/>
              <a:chOff x="6389518" y="2457155"/>
              <a:chExt cx="1984200" cy="1102500"/>
            </a:xfrm>
          </p:grpSpPr>
          <p:sp>
            <p:nvSpPr>
              <p:cNvPr id="749" name="Google Shape;749;p28"/>
              <p:cNvSpPr/>
              <p:nvPr/>
            </p:nvSpPr>
            <p:spPr>
              <a:xfrm>
                <a:off x="6389518" y="2457155"/>
                <a:ext cx="1984200" cy="1102500"/>
              </a:xfrm>
              <a:prstGeom prst="roundRect">
                <a:avLst>
                  <a:gd fmla="val 6510" name="adj"/>
                </a:avLst>
              </a:prstGeom>
              <a:solidFill>
                <a:schemeClr val="lt1"/>
              </a:solidFill>
              <a:ln cap="flat" cmpd="sng" w="9525">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750" name="Google Shape;750;p28"/>
              <p:cNvSpPr txBox="1"/>
              <p:nvPr/>
            </p:nvSpPr>
            <p:spPr>
              <a:xfrm>
                <a:off x="7392796" y="2704414"/>
                <a:ext cx="877200" cy="6465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ja-JP" sz="1800" u="none" cap="none" strike="noStrike">
                    <a:solidFill>
                      <a:schemeClr val="accent4"/>
                    </a:solidFill>
                    <a:latin typeface="BIZ UDPGothic"/>
                    <a:ea typeface="BIZ UDPGothic"/>
                    <a:cs typeface="BIZ UDPGothic"/>
                    <a:sym typeface="BIZ UDPGothic"/>
                  </a:rPr>
                  <a:t>集客枠</a:t>
                </a:r>
                <a:endParaRPr b="0" i="0" sz="1800" u="none" cap="none" strike="noStrike">
                  <a:solidFill>
                    <a:schemeClr val="accent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800"/>
                  <a:buFont typeface="Arial"/>
                  <a:buNone/>
                </a:pPr>
                <a:r>
                  <a:rPr b="0" i="0" lang="ja-JP" sz="1800" u="none" cap="none" strike="noStrike">
                    <a:solidFill>
                      <a:schemeClr val="accent4"/>
                    </a:solidFill>
                    <a:latin typeface="BIZ UDPGothic"/>
                    <a:ea typeface="BIZ UDPGothic"/>
                    <a:cs typeface="BIZ UDPGothic"/>
                    <a:sym typeface="BIZ UDPGothic"/>
                  </a:rPr>
                  <a:t>20名</a:t>
                </a:r>
                <a:endParaRPr b="0" i="0" sz="1800" u="none" cap="none" strike="noStrike">
                  <a:solidFill>
                    <a:schemeClr val="accent4"/>
                  </a:solidFill>
                  <a:latin typeface="BIZ UDPGothic"/>
                  <a:ea typeface="BIZ UDPGothic"/>
                  <a:cs typeface="BIZ UDPGothic"/>
                  <a:sym typeface="BIZ UDPGothic"/>
                </a:endParaRPr>
              </a:p>
            </p:txBody>
          </p:sp>
        </p:grpSp>
        <p:grpSp>
          <p:nvGrpSpPr>
            <p:cNvPr id="751" name="Google Shape;751;p28"/>
            <p:cNvGrpSpPr/>
            <p:nvPr/>
          </p:nvGrpSpPr>
          <p:grpSpPr>
            <a:xfrm>
              <a:off x="6402639" y="4075169"/>
              <a:ext cx="760987" cy="525607"/>
              <a:chOff x="4968009" y="2875618"/>
              <a:chExt cx="760987" cy="525607"/>
            </a:xfrm>
          </p:grpSpPr>
          <p:pic>
            <p:nvPicPr>
              <p:cNvPr descr="人の集団 単色塗りつぶし" id="752" name="Google Shape;752;p28"/>
              <p:cNvPicPr preferRelativeResize="0"/>
              <p:nvPr/>
            </p:nvPicPr>
            <p:blipFill rotWithShape="1">
              <a:blip r:embed="rId3">
                <a:alphaModFix/>
              </a:blip>
              <a:srcRect b="64845" l="0" r="0" t="0"/>
              <a:stretch/>
            </p:blipFill>
            <p:spPr>
              <a:xfrm>
                <a:off x="4968009" y="2875618"/>
                <a:ext cx="760987" cy="267511"/>
              </a:xfrm>
              <a:prstGeom prst="rect">
                <a:avLst/>
              </a:prstGeom>
              <a:noFill/>
              <a:ln>
                <a:noFill/>
              </a:ln>
            </p:spPr>
          </p:pic>
          <p:pic>
            <p:nvPicPr>
              <p:cNvPr descr="人の集団 単色塗りつぶし" id="753" name="Google Shape;753;p28"/>
              <p:cNvPicPr preferRelativeResize="0"/>
              <p:nvPr/>
            </p:nvPicPr>
            <p:blipFill rotWithShape="1">
              <a:blip r:embed="rId3">
                <a:alphaModFix/>
              </a:blip>
              <a:srcRect b="0" l="0" r="0" t="64971"/>
              <a:stretch/>
            </p:blipFill>
            <p:spPr>
              <a:xfrm>
                <a:off x="4968009" y="3134660"/>
                <a:ext cx="760987" cy="266565"/>
              </a:xfrm>
              <a:prstGeom prst="rect">
                <a:avLst/>
              </a:prstGeom>
              <a:noFill/>
              <a:ln>
                <a:noFill/>
              </a:ln>
            </p:spPr>
          </p:pic>
        </p:grpSp>
        <p:grpSp>
          <p:nvGrpSpPr>
            <p:cNvPr id="754" name="Google Shape;754;p28"/>
            <p:cNvGrpSpPr/>
            <p:nvPr/>
          </p:nvGrpSpPr>
          <p:grpSpPr>
            <a:xfrm>
              <a:off x="6676767" y="4558766"/>
              <a:ext cx="760987" cy="525607"/>
              <a:chOff x="4968009" y="2875618"/>
              <a:chExt cx="760987" cy="525607"/>
            </a:xfrm>
          </p:grpSpPr>
          <p:pic>
            <p:nvPicPr>
              <p:cNvPr descr="人の集団 単色塗りつぶし" id="755" name="Google Shape;755;p28"/>
              <p:cNvPicPr preferRelativeResize="0"/>
              <p:nvPr/>
            </p:nvPicPr>
            <p:blipFill rotWithShape="1">
              <a:blip r:embed="rId3">
                <a:alphaModFix/>
              </a:blip>
              <a:srcRect b="64845" l="0" r="0" t="0"/>
              <a:stretch/>
            </p:blipFill>
            <p:spPr>
              <a:xfrm>
                <a:off x="4968009" y="2875618"/>
                <a:ext cx="760987" cy="267511"/>
              </a:xfrm>
              <a:prstGeom prst="rect">
                <a:avLst/>
              </a:prstGeom>
              <a:noFill/>
              <a:ln>
                <a:noFill/>
              </a:ln>
            </p:spPr>
          </p:pic>
          <p:pic>
            <p:nvPicPr>
              <p:cNvPr descr="人の集団 単色塗りつぶし" id="756" name="Google Shape;756;p28"/>
              <p:cNvPicPr preferRelativeResize="0"/>
              <p:nvPr/>
            </p:nvPicPr>
            <p:blipFill rotWithShape="1">
              <a:blip r:embed="rId3">
                <a:alphaModFix/>
              </a:blip>
              <a:srcRect b="0" l="0" r="0" t="64971"/>
              <a:stretch/>
            </p:blipFill>
            <p:spPr>
              <a:xfrm>
                <a:off x="4968009" y="3134660"/>
                <a:ext cx="760987" cy="266565"/>
              </a:xfrm>
              <a:prstGeom prst="rect">
                <a:avLst/>
              </a:prstGeom>
              <a:noFill/>
              <a:ln>
                <a:noFill/>
              </a:ln>
            </p:spPr>
          </p:pic>
        </p:grpSp>
      </p:grpSp>
      <p:sp>
        <p:nvSpPr>
          <p:cNvPr id="757" name="Google Shape;757;p28"/>
          <p:cNvSpPr txBox="1"/>
          <p:nvPr>
            <p:ph idx="12" type="sldNum"/>
          </p:nvPr>
        </p:nvSpPr>
        <p:spPr>
          <a:xfrm>
            <a:off x="11755464" y="6452966"/>
            <a:ext cx="3864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ja-JP"/>
              <a:t>‹#›</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1" name="Shape 761"/>
        <p:cNvGrpSpPr/>
        <p:nvPr/>
      </p:nvGrpSpPr>
      <p:grpSpPr>
        <a:xfrm>
          <a:off x="0" y="0"/>
          <a:ext cx="0" cy="0"/>
          <a:chOff x="0" y="0"/>
          <a:chExt cx="0" cy="0"/>
        </a:xfrm>
      </p:grpSpPr>
      <p:cxnSp>
        <p:nvCxnSpPr>
          <p:cNvPr id="762" name="Google Shape;762;p29"/>
          <p:cNvCxnSpPr/>
          <p:nvPr/>
        </p:nvCxnSpPr>
        <p:spPr>
          <a:xfrm>
            <a:off x="6350" y="799793"/>
            <a:ext cx="12185700" cy="0"/>
          </a:xfrm>
          <a:prstGeom prst="straightConnector1">
            <a:avLst/>
          </a:prstGeom>
          <a:noFill/>
          <a:ln cap="flat" cmpd="sng" w="9525">
            <a:solidFill>
              <a:schemeClr val="lt1"/>
            </a:solidFill>
            <a:prstDash val="solid"/>
            <a:miter lim="800000"/>
            <a:headEnd len="sm" w="sm" type="none"/>
            <a:tailEnd len="sm" w="sm" type="none"/>
          </a:ln>
        </p:spPr>
      </p:cxnSp>
      <p:sp>
        <p:nvSpPr>
          <p:cNvPr id="763" name="Google Shape;763;p29"/>
          <p:cNvSpPr/>
          <p:nvPr/>
        </p:nvSpPr>
        <p:spPr>
          <a:xfrm>
            <a:off x="12032139" y="-7626"/>
            <a:ext cx="163500" cy="8004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cxnSp>
        <p:nvCxnSpPr>
          <p:cNvPr id="764" name="Google Shape;764;p29"/>
          <p:cNvCxnSpPr/>
          <p:nvPr/>
        </p:nvCxnSpPr>
        <p:spPr>
          <a:xfrm>
            <a:off x="9888" y="792703"/>
            <a:ext cx="12185700" cy="0"/>
          </a:xfrm>
          <a:prstGeom prst="straightConnector1">
            <a:avLst/>
          </a:prstGeom>
          <a:noFill/>
          <a:ln cap="flat" cmpd="sng" w="9525">
            <a:solidFill>
              <a:srgbClr val="163F9B"/>
            </a:solidFill>
            <a:prstDash val="solid"/>
            <a:miter lim="800000"/>
            <a:headEnd len="sm" w="sm" type="none"/>
            <a:tailEnd len="sm" w="sm" type="none"/>
          </a:ln>
        </p:spPr>
      </p:cxnSp>
      <p:sp>
        <p:nvSpPr>
          <p:cNvPr id="765" name="Google Shape;765;p29"/>
          <p:cNvSpPr txBox="1"/>
          <p:nvPr/>
        </p:nvSpPr>
        <p:spPr>
          <a:xfrm>
            <a:off x="292431" y="6893"/>
            <a:ext cx="10713000" cy="709500"/>
          </a:xfrm>
          <a:prstGeom prst="rect">
            <a:avLst/>
          </a:prstGeom>
          <a:noFill/>
          <a:ln>
            <a:noFill/>
          </a:ln>
        </p:spPr>
        <p:txBody>
          <a:bodyPr anchorCtr="0" anchor="t" bIns="45700" lIns="91425" spcFirstLastPara="1" rIns="91425" wrap="square" tIns="108000">
            <a:spAutoFit/>
          </a:bodyPr>
          <a:lstStyle/>
          <a:p>
            <a:pPr indent="0" lvl="0" marL="0" marR="0" rtl="0" algn="l">
              <a:lnSpc>
                <a:spcPct val="100000"/>
              </a:lnSpc>
              <a:spcBef>
                <a:spcPts val="0"/>
              </a:spcBef>
              <a:spcAft>
                <a:spcPts val="0"/>
              </a:spcAft>
              <a:buClr>
                <a:srgbClr val="000000"/>
              </a:buClr>
              <a:buSzPts val="3600"/>
              <a:buFont typeface="Arial"/>
              <a:buNone/>
            </a:pPr>
            <a:r>
              <a:rPr b="0" i="0" lang="ja-JP" sz="3600" u="none" cap="none" strike="noStrike">
                <a:solidFill>
                  <a:schemeClr val="accent4"/>
                </a:solidFill>
                <a:latin typeface="BIZ UDPGothic"/>
                <a:ea typeface="BIZ UDPGothic"/>
                <a:cs typeface="BIZ UDPGothic"/>
                <a:sym typeface="BIZ UDPGothic"/>
              </a:rPr>
              <a:t>マジセミ倶楽部 </a:t>
            </a:r>
            <a:r>
              <a:rPr b="1" i="0" lang="ja-JP" sz="3600" u="none" cap="none" strike="noStrike">
                <a:solidFill>
                  <a:srgbClr val="ED7D31"/>
                </a:solidFill>
                <a:latin typeface="BIZ UDPGothic"/>
                <a:ea typeface="BIZ UDPGothic"/>
                <a:cs typeface="BIZ UDPGothic"/>
                <a:sym typeface="BIZ UDPGothic"/>
              </a:rPr>
              <a:t>初回20名分無料特典</a:t>
            </a:r>
            <a:endParaRPr b="1" i="0" sz="3600" u="none" cap="none" strike="noStrike">
              <a:solidFill>
                <a:srgbClr val="ED7D31"/>
              </a:solidFill>
              <a:latin typeface="BIZ UDPGothic"/>
              <a:ea typeface="BIZ UDPGothic"/>
              <a:cs typeface="BIZ UDPGothic"/>
              <a:sym typeface="BIZ UDPGothic"/>
            </a:endParaRPr>
          </a:p>
        </p:txBody>
      </p:sp>
      <p:sp>
        <p:nvSpPr>
          <p:cNvPr id="766" name="Google Shape;766;p29"/>
          <p:cNvSpPr txBox="1"/>
          <p:nvPr/>
        </p:nvSpPr>
        <p:spPr>
          <a:xfrm>
            <a:off x="10249634" y="251663"/>
            <a:ext cx="1697100" cy="2769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800"/>
              <a:buFont typeface="Arial"/>
              <a:buNone/>
            </a:pPr>
            <a:r>
              <a:rPr b="1" i="0" lang="ja-JP" sz="1200" u="none" cap="none" strike="noStrike">
                <a:solidFill>
                  <a:schemeClr val="accent4"/>
                </a:solidFill>
                <a:latin typeface="Arial"/>
                <a:ea typeface="Arial"/>
                <a:cs typeface="Arial"/>
                <a:sym typeface="Arial"/>
              </a:rPr>
              <a:t>Campaign</a:t>
            </a:r>
            <a:endParaRPr b="0" i="0" sz="1400" u="none" cap="none" strike="noStrike">
              <a:solidFill>
                <a:srgbClr val="000000"/>
              </a:solidFill>
              <a:latin typeface="Arial"/>
              <a:ea typeface="Arial"/>
              <a:cs typeface="Arial"/>
              <a:sym typeface="Arial"/>
            </a:endParaRPr>
          </a:p>
        </p:txBody>
      </p:sp>
      <p:graphicFrame>
        <p:nvGraphicFramePr>
          <p:cNvPr id="767" name="Google Shape;767;p29"/>
          <p:cNvGraphicFramePr/>
          <p:nvPr/>
        </p:nvGraphicFramePr>
        <p:xfrm>
          <a:off x="530537" y="2758676"/>
          <a:ext cx="3000000" cy="3000000"/>
        </p:xfrm>
        <a:graphic>
          <a:graphicData uri="http://schemas.openxmlformats.org/drawingml/2006/table">
            <a:tbl>
              <a:tblPr bandRow="1" firstRow="1">
                <a:noFill/>
                <a:tableStyleId>{DE458228-4A23-4751-AD18-C8A8BBD7AB6F}</a:tableStyleId>
              </a:tblPr>
              <a:tblGrid>
                <a:gridCol w="2665000"/>
                <a:gridCol w="1456275"/>
                <a:gridCol w="1279100"/>
                <a:gridCol w="1349825"/>
                <a:gridCol w="1295400"/>
              </a:tblGrid>
              <a:tr h="213350">
                <a:tc>
                  <a:txBody>
                    <a:bodyPr/>
                    <a:lstStyle/>
                    <a:p>
                      <a:pPr indent="0" lvl="0" marL="0" marR="0" rtl="0" algn="l">
                        <a:lnSpc>
                          <a:spcPct val="100000"/>
                        </a:lnSpc>
                        <a:spcBef>
                          <a:spcPts val="0"/>
                        </a:spcBef>
                        <a:spcAft>
                          <a:spcPts val="0"/>
                        </a:spcAft>
                        <a:buClr>
                          <a:srgbClr val="000000"/>
                        </a:buClr>
                        <a:buSzPts val="1400"/>
                        <a:buFont typeface="Arial"/>
                        <a:buNone/>
                      </a:pPr>
                      <a:r>
                        <a:t/>
                      </a:r>
                      <a:endParaRPr sz="2000" u="none" cap="none" strike="noStrike">
                        <a:solidFill>
                          <a:schemeClr val="lt1"/>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ED7D3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ja-JP" sz="2000" u="none" cap="none" strike="noStrike">
                          <a:solidFill>
                            <a:schemeClr val="lt1"/>
                          </a:solidFill>
                          <a:latin typeface="BIZ UDPGothic"/>
                          <a:ea typeface="BIZ UDPGothic"/>
                          <a:cs typeface="BIZ UDPGothic"/>
                          <a:sym typeface="BIZ UDPGothic"/>
                        </a:rPr>
                        <a:t>１月</a:t>
                      </a:r>
                      <a:endParaRPr sz="2000" u="none" cap="none" strike="noStrike">
                        <a:solidFill>
                          <a:schemeClr val="lt1"/>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ED7D3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ja-JP" sz="2000" u="none" cap="none" strike="noStrike">
                          <a:solidFill>
                            <a:schemeClr val="lt1"/>
                          </a:solidFill>
                          <a:latin typeface="BIZ UDPGothic"/>
                          <a:ea typeface="BIZ UDPGothic"/>
                          <a:cs typeface="BIZ UDPGothic"/>
                          <a:sym typeface="BIZ UDPGothic"/>
                        </a:rPr>
                        <a:t>２月</a:t>
                      </a:r>
                      <a:endParaRPr sz="2000" u="none" cap="none" strike="noStrike">
                        <a:solidFill>
                          <a:schemeClr val="lt1"/>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ED7D3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ja-JP" sz="2000" u="none" cap="none" strike="noStrike">
                          <a:solidFill>
                            <a:schemeClr val="lt1"/>
                          </a:solidFill>
                          <a:latin typeface="BIZ UDPGothic"/>
                          <a:ea typeface="BIZ UDPGothic"/>
                          <a:cs typeface="BIZ UDPGothic"/>
                          <a:sym typeface="BIZ UDPGothic"/>
                        </a:rPr>
                        <a:t>３月</a:t>
                      </a:r>
                      <a:endParaRPr sz="2000" u="none" cap="none" strike="noStrike">
                        <a:solidFill>
                          <a:schemeClr val="lt1"/>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ED7D3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ja-JP" sz="2000" u="none" cap="none" strike="noStrike">
                          <a:solidFill>
                            <a:schemeClr val="lt1"/>
                          </a:solidFill>
                          <a:latin typeface="BIZ UDPGothic"/>
                          <a:ea typeface="BIZ UDPGothic"/>
                          <a:cs typeface="BIZ UDPGothic"/>
                          <a:sym typeface="BIZ UDPGothic"/>
                        </a:rPr>
                        <a:t>４月</a:t>
                      </a:r>
                      <a:endParaRPr sz="2000" u="none" cap="none" strike="noStrike">
                        <a:solidFill>
                          <a:schemeClr val="lt1"/>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ED7D31"/>
                    </a:solidFill>
                  </a:tcPr>
                </a:tc>
              </a:tr>
              <a:tr h="213350">
                <a:tc>
                  <a:txBody>
                    <a:bodyPr/>
                    <a:lstStyle/>
                    <a:p>
                      <a:pPr indent="0" lvl="0" marL="0" marR="0" rtl="0" algn="l">
                        <a:lnSpc>
                          <a:spcPct val="100000"/>
                        </a:lnSpc>
                        <a:spcBef>
                          <a:spcPts val="0"/>
                        </a:spcBef>
                        <a:spcAft>
                          <a:spcPts val="0"/>
                        </a:spcAft>
                        <a:buClr>
                          <a:srgbClr val="000000"/>
                        </a:buClr>
                        <a:buSzPts val="1400"/>
                        <a:buFont typeface="Arial"/>
                        <a:buNone/>
                      </a:pPr>
                      <a:r>
                        <a:rPr lang="ja-JP" sz="2000" u="none" cap="none" strike="noStrike">
                          <a:solidFill>
                            <a:schemeClr val="accent4"/>
                          </a:solidFill>
                          <a:latin typeface="BIZ UDPGothic"/>
                          <a:ea typeface="BIZ UDPGothic"/>
                          <a:cs typeface="BIZ UDPGothic"/>
                          <a:sym typeface="BIZ UDPGothic"/>
                        </a:rPr>
                        <a:t>会費ご請求額</a:t>
                      </a:r>
                      <a:endParaRPr sz="20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400"/>
                        <a:buFont typeface="Arial"/>
                        <a:buNone/>
                      </a:pPr>
                      <a:r>
                        <a:rPr lang="ja-JP" sz="2000" u="none" cap="none" strike="noStrike">
                          <a:solidFill>
                            <a:schemeClr val="accent4"/>
                          </a:solidFill>
                          <a:latin typeface="BIZ UDPGothic"/>
                          <a:ea typeface="BIZ UDPGothic"/>
                          <a:cs typeface="BIZ UDPGothic"/>
                          <a:sym typeface="BIZ UDPGothic"/>
                        </a:rPr>
                        <a:t>12万円</a:t>
                      </a:r>
                      <a:endParaRPr sz="20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400"/>
                        <a:buFont typeface="Arial"/>
                        <a:buNone/>
                      </a:pPr>
                      <a:r>
                        <a:rPr lang="ja-JP" sz="2000" u="none" cap="none" strike="noStrike">
                          <a:solidFill>
                            <a:schemeClr val="accent4"/>
                          </a:solidFill>
                          <a:latin typeface="BIZ UDPGothic"/>
                          <a:ea typeface="BIZ UDPGothic"/>
                          <a:cs typeface="BIZ UDPGothic"/>
                          <a:sym typeface="BIZ UDPGothic"/>
                        </a:rPr>
                        <a:t>12万円</a:t>
                      </a:r>
                      <a:endParaRPr sz="20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400"/>
                        <a:buFont typeface="Arial"/>
                        <a:buNone/>
                      </a:pPr>
                      <a:r>
                        <a:rPr lang="ja-JP" sz="2000" u="none" cap="none" strike="noStrike">
                          <a:solidFill>
                            <a:schemeClr val="accent4"/>
                          </a:solidFill>
                          <a:latin typeface="BIZ UDPGothic"/>
                          <a:ea typeface="BIZ UDPGothic"/>
                          <a:cs typeface="BIZ UDPGothic"/>
                          <a:sym typeface="BIZ UDPGothic"/>
                        </a:rPr>
                        <a:t>12万円</a:t>
                      </a:r>
                      <a:endParaRPr sz="20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400"/>
                        <a:buFont typeface="Arial"/>
                        <a:buNone/>
                      </a:pPr>
                      <a:r>
                        <a:rPr lang="ja-JP" sz="2000" u="none" cap="none" strike="noStrike">
                          <a:solidFill>
                            <a:schemeClr val="accent4"/>
                          </a:solidFill>
                          <a:latin typeface="BIZ UDPGothic"/>
                          <a:ea typeface="BIZ UDPGothic"/>
                          <a:cs typeface="BIZ UDPGothic"/>
                          <a:sym typeface="BIZ UDPGothic"/>
                        </a:rPr>
                        <a:t>12万円</a:t>
                      </a:r>
                      <a:endParaRPr sz="20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r>
              <a:tr h="213350">
                <a:tc>
                  <a:txBody>
                    <a:bodyPr/>
                    <a:lstStyle/>
                    <a:p>
                      <a:pPr indent="0" lvl="0" marL="0" marR="0" rtl="0" algn="l">
                        <a:lnSpc>
                          <a:spcPct val="100000"/>
                        </a:lnSpc>
                        <a:spcBef>
                          <a:spcPts val="0"/>
                        </a:spcBef>
                        <a:spcAft>
                          <a:spcPts val="0"/>
                        </a:spcAft>
                        <a:buClr>
                          <a:srgbClr val="000000"/>
                        </a:buClr>
                        <a:buSzPts val="1400"/>
                        <a:buFont typeface="Arial"/>
                        <a:buNone/>
                      </a:pPr>
                      <a:r>
                        <a:rPr lang="ja-JP" sz="2000" u="none" cap="none" strike="noStrike">
                          <a:solidFill>
                            <a:schemeClr val="accent4"/>
                          </a:solidFill>
                          <a:latin typeface="BIZ UDPGothic"/>
                          <a:ea typeface="BIZ UDPGothic"/>
                          <a:cs typeface="BIZ UDPGothic"/>
                          <a:sym typeface="BIZ UDPGothic"/>
                        </a:rPr>
                        <a:t>集客枠追加</a:t>
                      </a:r>
                      <a:endParaRPr sz="20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400"/>
                        <a:buFont typeface="Arial"/>
                        <a:buNone/>
                      </a:pPr>
                      <a:r>
                        <a:rPr lang="ja-JP" sz="2000" u="none" cap="none" strike="noStrike">
                          <a:solidFill>
                            <a:schemeClr val="accent4"/>
                          </a:solidFill>
                          <a:latin typeface="BIZ UDPGothic"/>
                          <a:ea typeface="BIZ UDPGothic"/>
                          <a:cs typeface="BIZ UDPGothic"/>
                          <a:sym typeface="BIZ UDPGothic"/>
                        </a:rPr>
                        <a:t>+10名</a:t>
                      </a:r>
                      <a:endParaRPr sz="20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050"/>
                        <a:buFont typeface="Arial"/>
                        <a:buNone/>
                      </a:pPr>
                      <a:r>
                        <a:rPr lang="ja-JP" sz="2000" u="none" cap="none" strike="noStrike">
                          <a:solidFill>
                            <a:schemeClr val="accent4"/>
                          </a:solidFill>
                          <a:latin typeface="BIZ UDPGothic"/>
                          <a:ea typeface="BIZ UDPGothic"/>
                          <a:cs typeface="BIZ UDPGothic"/>
                          <a:sym typeface="BIZ UDPGothic"/>
                        </a:rPr>
                        <a:t>+10名</a:t>
                      </a:r>
                      <a:endParaRPr sz="20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050"/>
                        <a:buFont typeface="Arial"/>
                        <a:buNone/>
                      </a:pPr>
                      <a:r>
                        <a:rPr lang="ja-JP" sz="2000" u="none" cap="none" strike="noStrike">
                          <a:solidFill>
                            <a:schemeClr val="accent4"/>
                          </a:solidFill>
                          <a:latin typeface="BIZ UDPGothic"/>
                          <a:ea typeface="BIZ UDPGothic"/>
                          <a:cs typeface="BIZ UDPGothic"/>
                          <a:sym typeface="BIZ UDPGothic"/>
                        </a:rPr>
                        <a:t>+10名</a:t>
                      </a:r>
                      <a:endParaRPr sz="20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050"/>
                        <a:buFont typeface="Arial"/>
                        <a:buNone/>
                      </a:pPr>
                      <a:r>
                        <a:rPr lang="ja-JP" sz="2000" u="none" cap="none" strike="noStrike">
                          <a:solidFill>
                            <a:schemeClr val="accent4"/>
                          </a:solidFill>
                          <a:latin typeface="BIZ UDPGothic"/>
                          <a:ea typeface="BIZ UDPGothic"/>
                          <a:cs typeface="BIZ UDPGothic"/>
                          <a:sym typeface="BIZ UDPGothic"/>
                        </a:rPr>
                        <a:t>+10名</a:t>
                      </a:r>
                      <a:endParaRPr sz="20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r>
              <a:tr h="213350">
                <a:tc>
                  <a:txBody>
                    <a:bodyPr/>
                    <a:lstStyle/>
                    <a:p>
                      <a:pPr indent="0" lvl="0" marL="0" marR="0" rtl="0" algn="l">
                        <a:lnSpc>
                          <a:spcPct val="100000"/>
                        </a:lnSpc>
                        <a:spcBef>
                          <a:spcPts val="0"/>
                        </a:spcBef>
                        <a:spcAft>
                          <a:spcPts val="0"/>
                        </a:spcAft>
                        <a:buClr>
                          <a:srgbClr val="000000"/>
                        </a:buClr>
                        <a:buSzPts val="1400"/>
                        <a:buFont typeface="Arial"/>
                        <a:buNone/>
                      </a:pPr>
                      <a:r>
                        <a:rPr lang="ja-JP" sz="2000" u="none" cap="none" strike="noStrike">
                          <a:solidFill>
                            <a:schemeClr val="accent4"/>
                          </a:solidFill>
                          <a:latin typeface="BIZ UDPGothic"/>
                          <a:ea typeface="BIZ UDPGothic"/>
                          <a:cs typeface="BIZ UDPGothic"/>
                          <a:sym typeface="BIZ UDPGothic"/>
                        </a:rPr>
                        <a:t>キャンペーンによる</a:t>
                      </a:r>
                      <a:endParaRPr sz="20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1400"/>
                        <a:buFont typeface="Arial"/>
                        <a:buNone/>
                      </a:pPr>
                      <a:r>
                        <a:rPr lang="ja-JP" sz="2000" u="none" cap="none" strike="noStrike">
                          <a:solidFill>
                            <a:schemeClr val="accent4"/>
                          </a:solidFill>
                          <a:latin typeface="BIZ UDPGothic"/>
                          <a:ea typeface="BIZ UDPGothic"/>
                          <a:cs typeface="BIZ UDPGothic"/>
                          <a:sym typeface="BIZ UDPGothic"/>
                        </a:rPr>
                        <a:t>集客枠追加（無料）</a:t>
                      </a:r>
                      <a:endParaRPr sz="20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400"/>
                        <a:buFont typeface="Arial"/>
                        <a:buNone/>
                      </a:pPr>
                      <a:r>
                        <a:rPr lang="ja-JP" sz="2000" u="none" cap="none" strike="noStrike">
                          <a:solidFill>
                            <a:schemeClr val="accent4"/>
                          </a:solidFill>
                          <a:latin typeface="BIZ UDPGothic"/>
                          <a:ea typeface="BIZ UDPGothic"/>
                          <a:cs typeface="BIZ UDPGothic"/>
                          <a:sym typeface="BIZ UDPGothic"/>
                        </a:rPr>
                        <a:t>+20名</a:t>
                      </a:r>
                      <a:endParaRPr sz="20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FAEFB1">
                        <a:alpha val="0"/>
                      </a:srgbClr>
                    </a:solidFill>
                  </a:tcPr>
                </a:tc>
                <a:tc>
                  <a:txBody>
                    <a:bodyPr/>
                    <a:lstStyle/>
                    <a:p>
                      <a:pPr indent="0" lvl="0" marL="0" marR="0" rtl="0" algn="r">
                        <a:lnSpc>
                          <a:spcPct val="100000"/>
                        </a:lnSpc>
                        <a:spcBef>
                          <a:spcPts val="0"/>
                        </a:spcBef>
                        <a:spcAft>
                          <a:spcPts val="0"/>
                        </a:spcAft>
                        <a:buClr>
                          <a:srgbClr val="000000"/>
                        </a:buClr>
                        <a:buSzPts val="1100"/>
                        <a:buFont typeface="Arial"/>
                        <a:buNone/>
                      </a:pPr>
                      <a:r>
                        <a:rPr lang="ja-JP" sz="2000" u="none" cap="none" strike="noStrike">
                          <a:solidFill>
                            <a:schemeClr val="accent4"/>
                          </a:solidFill>
                          <a:latin typeface="BIZ UDPGothic"/>
                          <a:ea typeface="BIZ UDPGothic"/>
                          <a:cs typeface="BIZ UDPGothic"/>
                          <a:sym typeface="BIZ UDPGothic"/>
                        </a:rPr>
                        <a:t>-</a:t>
                      </a:r>
                      <a:endParaRPr sz="20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100"/>
                        <a:buFont typeface="Arial"/>
                        <a:buNone/>
                      </a:pPr>
                      <a:r>
                        <a:rPr lang="ja-JP" sz="2000" u="none" cap="none" strike="noStrike">
                          <a:solidFill>
                            <a:schemeClr val="accent4"/>
                          </a:solidFill>
                          <a:latin typeface="BIZ UDPGothic"/>
                          <a:ea typeface="BIZ UDPGothic"/>
                          <a:cs typeface="BIZ UDPGothic"/>
                          <a:sym typeface="BIZ UDPGothic"/>
                        </a:rPr>
                        <a:t>-</a:t>
                      </a:r>
                      <a:endParaRPr sz="20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100"/>
                        <a:buFont typeface="Arial"/>
                        <a:buNone/>
                      </a:pPr>
                      <a:r>
                        <a:rPr lang="ja-JP" sz="2000" u="none" cap="none" strike="noStrike">
                          <a:solidFill>
                            <a:schemeClr val="accent4"/>
                          </a:solidFill>
                          <a:latin typeface="BIZ UDPGothic"/>
                          <a:ea typeface="BIZ UDPGothic"/>
                          <a:cs typeface="BIZ UDPGothic"/>
                          <a:sym typeface="BIZ UDPGothic"/>
                        </a:rPr>
                        <a:t>-</a:t>
                      </a:r>
                      <a:endParaRPr sz="20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r>
              <a:tr h="213350">
                <a:tc>
                  <a:txBody>
                    <a:bodyPr/>
                    <a:lstStyle/>
                    <a:p>
                      <a:pPr indent="0" lvl="0" marL="0" marR="0" rtl="0" algn="l">
                        <a:lnSpc>
                          <a:spcPct val="100000"/>
                        </a:lnSpc>
                        <a:spcBef>
                          <a:spcPts val="0"/>
                        </a:spcBef>
                        <a:spcAft>
                          <a:spcPts val="0"/>
                        </a:spcAft>
                        <a:buClr>
                          <a:srgbClr val="000000"/>
                        </a:buClr>
                        <a:buSzPts val="1400"/>
                        <a:buFont typeface="Arial"/>
                        <a:buNone/>
                      </a:pPr>
                      <a:r>
                        <a:rPr lang="ja-JP" sz="2000" u="none" cap="none" strike="noStrike">
                          <a:solidFill>
                            <a:schemeClr val="accent4"/>
                          </a:solidFill>
                          <a:latin typeface="BIZ UDPGothic"/>
                          <a:ea typeface="BIZ UDPGothic"/>
                          <a:cs typeface="BIZ UDPGothic"/>
                          <a:sym typeface="BIZ UDPGothic"/>
                        </a:rPr>
                        <a:t>集客枠残</a:t>
                      </a:r>
                      <a:endParaRPr sz="20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400"/>
                        <a:buFont typeface="Arial"/>
                        <a:buNone/>
                      </a:pPr>
                      <a:r>
                        <a:rPr lang="ja-JP" sz="2000" u="none" cap="none" strike="noStrike">
                          <a:solidFill>
                            <a:schemeClr val="accent4"/>
                          </a:solidFill>
                          <a:latin typeface="BIZ UDPGothic"/>
                          <a:ea typeface="BIZ UDPGothic"/>
                          <a:cs typeface="BIZ UDPGothic"/>
                          <a:sym typeface="BIZ UDPGothic"/>
                        </a:rPr>
                        <a:t>30名</a:t>
                      </a:r>
                      <a:endParaRPr sz="20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050"/>
                        <a:buFont typeface="Arial"/>
                        <a:buNone/>
                      </a:pPr>
                      <a:r>
                        <a:rPr lang="ja-JP" sz="2000" u="none" cap="none" strike="noStrike">
                          <a:solidFill>
                            <a:schemeClr val="accent4"/>
                          </a:solidFill>
                          <a:latin typeface="BIZ UDPGothic"/>
                          <a:ea typeface="BIZ UDPGothic"/>
                          <a:cs typeface="BIZ UDPGothic"/>
                          <a:sym typeface="BIZ UDPGothic"/>
                        </a:rPr>
                        <a:t>10名</a:t>
                      </a:r>
                      <a:endParaRPr sz="20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050"/>
                        <a:buFont typeface="Arial"/>
                        <a:buNone/>
                      </a:pPr>
                      <a:r>
                        <a:rPr lang="ja-JP" sz="2000" u="none" cap="none" strike="noStrike">
                          <a:solidFill>
                            <a:schemeClr val="accent4"/>
                          </a:solidFill>
                          <a:latin typeface="BIZ UDPGothic"/>
                          <a:ea typeface="BIZ UDPGothic"/>
                          <a:cs typeface="BIZ UDPGothic"/>
                          <a:sym typeface="BIZ UDPGothic"/>
                        </a:rPr>
                        <a:t>20名</a:t>
                      </a:r>
                      <a:endParaRPr sz="20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050"/>
                        <a:buFont typeface="Arial"/>
                        <a:buNone/>
                      </a:pPr>
                      <a:r>
                        <a:rPr lang="ja-JP" sz="2000" u="none" cap="none" strike="noStrike">
                          <a:solidFill>
                            <a:schemeClr val="accent4"/>
                          </a:solidFill>
                          <a:latin typeface="BIZ UDPGothic"/>
                          <a:ea typeface="BIZ UDPGothic"/>
                          <a:cs typeface="BIZ UDPGothic"/>
                          <a:sym typeface="BIZ UDPGothic"/>
                        </a:rPr>
                        <a:t>30名</a:t>
                      </a:r>
                      <a:endParaRPr sz="20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r>
              <a:tr h="213350">
                <a:tc>
                  <a:txBody>
                    <a:bodyPr/>
                    <a:lstStyle/>
                    <a:p>
                      <a:pPr indent="0" lvl="0" marL="0" marR="0" rtl="0" algn="l">
                        <a:lnSpc>
                          <a:spcPct val="100000"/>
                        </a:lnSpc>
                        <a:spcBef>
                          <a:spcPts val="0"/>
                        </a:spcBef>
                        <a:spcAft>
                          <a:spcPts val="0"/>
                        </a:spcAft>
                        <a:buClr>
                          <a:srgbClr val="000000"/>
                        </a:buClr>
                        <a:buSzPts val="1400"/>
                        <a:buFont typeface="Arial"/>
                        <a:buNone/>
                      </a:pPr>
                      <a:r>
                        <a:rPr lang="ja-JP" sz="2000" u="none" cap="none" strike="noStrike">
                          <a:solidFill>
                            <a:schemeClr val="accent4"/>
                          </a:solidFill>
                          <a:latin typeface="BIZ UDPGothic"/>
                          <a:ea typeface="BIZ UDPGothic"/>
                          <a:cs typeface="BIZ UDPGothic"/>
                          <a:sym typeface="BIZ UDPGothic"/>
                        </a:rPr>
                        <a:t>セミナー開催</a:t>
                      </a:r>
                      <a:endParaRPr sz="20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400"/>
                        <a:buFont typeface="Arial"/>
                        <a:buNone/>
                      </a:pPr>
                      <a:r>
                        <a:rPr lang="ja-JP" sz="2000" u="none" cap="none" strike="noStrike">
                          <a:solidFill>
                            <a:schemeClr val="accent4"/>
                          </a:solidFill>
                          <a:latin typeface="BIZ UDPGothic"/>
                          <a:ea typeface="BIZ UDPGothic"/>
                          <a:cs typeface="BIZ UDPGothic"/>
                          <a:sym typeface="BIZ UDPGothic"/>
                        </a:rPr>
                        <a:t>30名</a:t>
                      </a:r>
                      <a:endParaRPr sz="20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400"/>
                        <a:buFont typeface="Arial"/>
                        <a:buNone/>
                      </a:pPr>
                      <a:r>
                        <a:rPr lang="ja-JP" sz="2000" u="none" cap="none" strike="noStrike">
                          <a:solidFill>
                            <a:schemeClr val="accent4"/>
                          </a:solidFill>
                          <a:latin typeface="BIZ UDPGothic"/>
                          <a:ea typeface="BIZ UDPGothic"/>
                          <a:cs typeface="BIZ UDPGothic"/>
                          <a:sym typeface="BIZ UDPGothic"/>
                        </a:rPr>
                        <a:t>-</a:t>
                      </a:r>
                      <a:endParaRPr sz="20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400"/>
                        <a:buFont typeface="Arial"/>
                        <a:buNone/>
                      </a:pPr>
                      <a:r>
                        <a:rPr lang="ja-JP" sz="2000" u="none" cap="none" strike="noStrike">
                          <a:solidFill>
                            <a:schemeClr val="accent4"/>
                          </a:solidFill>
                          <a:latin typeface="BIZ UDPGothic"/>
                          <a:ea typeface="BIZ UDPGothic"/>
                          <a:cs typeface="BIZ UDPGothic"/>
                          <a:sym typeface="BIZ UDPGothic"/>
                        </a:rPr>
                        <a:t>-</a:t>
                      </a:r>
                      <a:endParaRPr sz="20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400"/>
                        <a:buFont typeface="Arial"/>
                        <a:buNone/>
                      </a:pPr>
                      <a:r>
                        <a:rPr lang="ja-JP" sz="2000" u="none" cap="none" strike="noStrike">
                          <a:solidFill>
                            <a:schemeClr val="accent4"/>
                          </a:solidFill>
                          <a:latin typeface="BIZ UDPGothic"/>
                          <a:ea typeface="BIZ UDPGothic"/>
                          <a:cs typeface="BIZ UDPGothic"/>
                          <a:sym typeface="BIZ UDPGothic"/>
                        </a:rPr>
                        <a:t>30名</a:t>
                      </a:r>
                      <a:endParaRPr sz="20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r>
            </a:tbl>
          </a:graphicData>
        </a:graphic>
      </p:graphicFrame>
      <p:sp>
        <p:nvSpPr>
          <p:cNvPr id="768" name="Google Shape;768;p29"/>
          <p:cNvSpPr txBox="1"/>
          <p:nvPr/>
        </p:nvSpPr>
        <p:spPr>
          <a:xfrm>
            <a:off x="381000" y="1026751"/>
            <a:ext cx="11430000" cy="11160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50000"/>
              </a:lnSpc>
              <a:spcBef>
                <a:spcPts val="0"/>
              </a:spcBef>
              <a:spcAft>
                <a:spcPts val="0"/>
              </a:spcAft>
              <a:buClr>
                <a:srgbClr val="4F7CE6"/>
              </a:buClr>
              <a:buSzPts val="2000"/>
              <a:buFont typeface="BIZ UDPGothic"/>
              <a:buChar char="✔"/>
            </a:pPr>
            <a:r>
              <a:rPr b="0" i="0" lang="ja-JP" sz="2000" u="none" cap="none" strike="noStrike">
                <a:solidFill>
                  <a:schemeClr val="accent4"/>
                </a:solidFill>
                <a:latin typeface="BIZ UDPGothic"/>
                <a:ea typeface="BIZ UDPGothic"/>
                <a:cs typeface="BIZ UDPGothic"/>
                <a:sym typeface="BIZ UDPGothic"/>
              </a:rPr>
              <a:t>マジセミ倶楽部をご契約いただき、初回のご開催時に本特典をご利用いただけます。</a:t>
            </a:r>
            <a:endParaRPr b="0" i="0" sz="2000" u="none" cap="none" strike="noStrike">
              <a:solidFill>
                <a:schemeClr val="accent4"/>
              </a:solidFill>
              <a:latin typeface="BIZ UDPGothic"/>
              <a:ea typeface="BIZ UDPGothic"/>
              <a:cs typeface="BIZ UDPGothic"/>
              <a:sym typeface="BIZ UDPGothic"/>
            </a:endParaRPr>
          </a:p>
          <a:p>
            <a:pPr indent="-342900" lvl="0" marL="342900" marR="0" rtl="0" algn="l">
              <a:lnSpc>
                <a:spcPct val="150000"/>
              </a:lnSpc>
              <a:spcBef>
                <a:spcPts val="0"/>
              </a:spcBef>
              <a:spcAft>
                <a:spcPts val="0"/>
              </a:spcAft>
              <a:buClr>
                <a:srgbClr val="4F7CE6"/>
              </a:buClr>
              <a:buSzPts val="2000"/>
              <a:buFont typeface="BIZ UDPGothic"/>
              <a:buChar char="✔"/>
            </a:pPr>
            <a:r>
              <a:rPr b="0" i="0" lang="ja-JP" sz="2000" u="none" cap="none" strike="noStrike">
                <a:solidFill>
                  <a:schemeClr val="accent4"/>
                </a:solidFill>
                <a:latin typeface="BIZ UDPGothic"/>
                <a:ea typeface="BIZ UDPGothic"/>
                <a:cs typeface="BIZ UDPGothic"/>
                <a:sym typeface="BIZ UDPGothic"/>
              </a:rPr>
              <a:t>いつでも解約できます。1回で解約した場合でも、ビジターよりお得です。</a:t>
            </a:r>
            <a:endParaRPr b="0" i="0" sz="2000" u="none" cap="none" strike="noStrike">
              <a:solidFill>
                <a:schemeClr val="accent4"/>
              </a:solidFill>
              <a:latin typeface="BIZ UDPGothic"/>
              <a:ea typeface="BIZ UDPGothic"/>
              <a:cs typeface="BIZ UDPGothic"/>
              <a:sym typeface="BIZ UDPGothic"/>
            </a:endParaRPr>
          </a:p>
        </p:txBody>
      </p:sp>
      <p:sp>
        <p:nvSpPr>
          <p:cNvPr id="769" name="Google Shape;769;p29"/>
          <p:cNvSpPr txBox="1"/>
          <p:nvPr/>
        </p:nvSpPr>
        <p:spPr>
          <a:xfrm>
            <a:off x="530525" y="2209900"/>
            <a:ext cx="5801400" cy="483600"/>
          </a:xfrm>
          <a:prstGeom prst="rect">
            <a:avLst/>
          </a:prstGeom>
          <a:noFill/>
          <a:ln cap="flat" cmpd="sng" w="9525">
            <a:solidFill>
              <a:srgbClr val="ED7D3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1" i="0" lang="ja-JP" sz="2400" u="none" cap="none" strike="noStrike">
                <a:solidFill>
                  <a:srgbClr val="ED7D31"/>
                </a:solidFill>
                <a:latin typeface="BIZ UDPGothic"/>
                <a:ea typeface="BIZ UDPGothic"/>
                <a:cs typeface="BIZ UDPGothic"/>
                <a:sym typeface="BIZ UDPGothic"/>
              </a:rPr>
              <a:t>特典を利用した開催のイメージ</a:t>
            </a:r>
            <a:endParaRPr b="1" i="0" sz="2400" u="none" cap="none" strike="noStrike">
              <a:solidFill>
                <a:srgbClr val="ED7D31"/>
              </a:solidFill>
              <a:latin typeface="BIZ UDPGothic"/>
              <a:ea typeface="BIZ UDPGothic"/>
              <a:cs typeface="BIZ UDPGothic"/>
              <a:sym typeface="BIZ UDPGothic"/>
            </a:endParaRPr>
          </a:p>
        </p:txBody>
      </p:sp>
      <p:sp>
        <p:nvSpPr>
          <p:cNvPr id="770" name="Google Shape;770;p29"/>
          <p:cNvSpPr/>
          <p:nvPr/>
        </p:nvSpPr>
        <p:spPr>
          <a:xfrm>
            <a:off x="3630176" y="4023875"/>
            <a:ext cx="1053900" cy="540600"/>
          </a:xfrm>
          <a:prstGeom prst="flowChartConnector">
            <a:avLst/>
          </a:prstGeom>
          <a:noFill/>
          <a:ln cap="flat" cmpd="sng" w="38100">
            <a:solidFill>
              <a:srgbClr val="FFC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771" name="Google Shape;771;p29"/>
          <p:cNvSpPr txBox="1"/>
          <p:nvPr/>
        </p:nvSpPr>
        <p:spPr>
          <a:xfrm>
            <a:off x="10164033" y="6452965"/>
            <a:ext cx="1707600" cy="3651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rPr b="0" i="0" lang="ja-JP" sz="800" u="none" cap="none" strike="noStrike">
                <a:solidFill>
                  <a:srgbClr val="D8D8D8"/>
                </a:solidFill>
                <a:latin typeface="Arial"/>
                <a:ea typeface="Arial"/>
                <a:cs typeface="Arial"/>
                <a:sym typeface="Arial"/>
              </a:rPr>
              <a:t>©2018 MAJISEMI Inc.</a:t>
            </a:r>
            <a:endParaRPr b="0" i="0" sz="800" u="none" cap="none" strike="noStrike">
              <a:solidFill>
                <a:srgbClr val="D8D8D8"/>
              </a:solidFill>
              <a:latin typeface="Arial"/>
              <a:ea typeface="Arial"/>
              <a:cs typeface="Arial"/>
              <a:sym typeface="Arial"/>
            </a:endParaRPr>
          </a:p>
        </p:txBody>
      </p:sp>
      <p:sp>
        <p:nvSpPr>
          <p:cNvPr id="772" name="Google Shape;772;p29"/>
          <p:cNvSpPr/>
          <p:nvPr/>
        </p:nvSpPr>
        <p:spPr>
          <a:xfrm>
            <a:off x="5648950" y="5574400"/>
            <a:ext cx="4762200" cy="800400"/>
          </a:xfrm>
          <a:custGeom>
            <a:rect b="b" l="l" r="r" t="t"/>
            <a:pathLst>
              <a:path extrusionOk="0" h="120000" w="120000">
                <a:moveTo>
                  <a:pt x="0" y="0"/>
                </a:moveTo>
                <a:lnTo>
                  <a:pt x="120000" y="0"/>
                </a:lnTo>
                <a:lnTo>
                  <a:pt x="120000" y="120000"/>
                </a:lnTo>
                <a:lnTo>
                  <a:pt x="0" y="120000"/>
                </a:lnTo>
                <a:close/>
              </a:path>
              <a:path extrusionOk="0" fill="none" h="120000" w="120000">
                <a:moveTo>
                  <a:pt x="-205" y="56812"/>
                </a:moveTo>
                <a:lnTo>
                  <a:pt x="-3688" y="-38466"/>
                </a:lnTo>
              </a:path>
            </a:pathLst>
          </a:custGeom>
          <a:solidFill>
            <a:schemeClr val="lt1"/>
          </a:solidFill>
          <a:ln cap="flat" cmpd="sng" w="25400">
            <a:solidFill>
              <a:srgbClr val="4F7CE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ja-JP" sz="1400" u="none" cap="none" strike="noStrike">
                <a:solidFill>
                  <a:schemeClr val="accent4"/>
                </a:solidFill>
                <a:latin typeface="BIZ UDPGothic"/>
                <a:ea typeface="BIZ UDPGothic"/>
                <a:cs typeface="BIZ UDPGothic"/>
                <a:sym typeface="BIZ UDPGothic"/>
              </a:rPr>
              <a:t>初回のみの開催で、3月末の解約（申告は2月末）の場合、</a:t>
            </a:r>
            <a:endParaRPr b="0" i="0" sz="1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1400"/>
              <a:buFont typeface="Arial"/>
              <a:buNone/>
            </a:pPr>
            <a:r>
              <a:rPr b="0" i="0" lang="ja-JP" sz="1400" u="none" cap="none" strike="noStrike">
                <a:solidFill>
                  <a:schemeClr val="accent4"/>
                </a:solidFill>
                <a:latin typeface="BIZ UDPGothic"/>
                <a:ea typeface="BIZ UDPGothic"/>
                <a:cs typeface="BIZ UDPGothic"/>
                <a:sym typeface="BIZ UDPGothic"/>
              </a:rPr>
              <a:t>会費12万円×3ヶ月分のみご請求。</a:t>
            </a:r>
            <a:endParaRPr b="0" i="0" sz="1400" u="none" cap="none" strike="noStrike">
              <a:solidFill>
                <a:schemeClr val="accent4"/>
              </a:solidFill>
              <a:latin typeface="BIZ UDPGothic"/>
              <a:ea typeface="BIZ UDPGothic"/>
              <a:cs typeface="BIZ UDPGothic"/>
              <a:sym typeface="BIZ UDPGothic"/>
            </a:endParaRPr>
          </a:p>
        </p:txBody>
      </p:sp>
      <p:sp>
        <p:nvSpPr>
          <p:cNvPr id="773" name="Google Shape;773;p29"/>
          <p:cNvSpPr/>
          <p:nvPr/>
        </p:nvSpPr>
        <p:spPr>
          <a:xfrm>
            <a:off x="8705461" y="3603330"/>
            <a:ext cx="3113100" cy="1174800"/>
          </a:xfrm>
          <a:custGeom>
            <a:rect b="b" l="l" r="r" t="t"/>
            <a:pathLst>
              <a:path extrusionOk="0" h="120000" w="120000">
                <a:moveTo>
                  <a:pt x="0" y="0"/>
                </a:moveTo>
                <a:lnTo>
                  <a:pt x="120000" y="0"/>
                </a:lnTo>
                <a:lnTo>
                  <a:pt x="120000" y="120000"/>
                </a:lnTo>
                <a:lnTo>
                  <a:pt x="0" y="120000"/>
                </a:lnTo>
                <a:close/>
              </a:path>
              <a:path extrusionOk="0" fill="none" h="120000" w="120000">
                <a:moveTo>
                  <a:pt x="-205" y="56812"/>
                </a:moveTo>
                <a:lnTo>
                  <a:pt x="-109362" y="24438"/>
                </a:lnTo>
              </a:path>
            </a:pathLst>
          </a:custGeom>
          <a:solidFill>
            <a:srgbClr val="FCF6D8"/>
          </a:solidFill>
          <a:ln cap="flat" cmpd="sng" w="25400">
            <a:solidFill>
              <a:srgbClr val="FFC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ja-JP" sz="1600" u="none" cap="none" strike="noStrike">
                <a:solidFill>
                  <a:schemeClr val="accent4"/>
                </a:solidFill>
                <a:latin typeface="BIZ UDPGothic"/>
                <a:ea typeface="BIZ UDPGothic"/>
                <a:cs typeface="BIZ UDPGothic"/>
                <a:sym typeface="BIZ UDPGothic"/>
              </a:rPr>
              <a:t>いつでも集客枠を追加購入</a:t>
            </a:r>
            <a:endParaRPr b="0" i="0" sz="1600" u="none" cap="none" strike="noStrike">
              <a:solidFill>
                <a:schemeClr val="accent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600"/>
              <a:buFont typeface="Arial"/>
              <a:buNone/>
            </a:pPr>
            <a:r>
              <a:rPr b="0" i="0" lang="ja-JP" sz="1600" u="none" cap="none" strike="noStrike">
                <a:solidFill>
                  <a:schemeClr val="accent4"/>
                </a:solidFill>
                <a:latin typeface="BIZ UDPGothic"/>
                <a:ea typeface="BIZ UDPGothic"/>
                <a:cs typeface="BIZ UDPGothic"/>
                <a:sym typeface="BIZ UDPGothic"/>
              </a:rPr>
              <a:t>（@1万円でお得）することで、</a:t>
            </a:r>
            <a:endParaRPr b="0" i="0" sz="1600" u="none" cap="none" strike="noStrike">
              <a:solidFill>
                <a:schemeClr val="accent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600"/>
              <a:buFont typeface="Arial"/>
              <a:buNone/>
            </a:pPr>
            <a:r>
              <a:rPr b="0" i="0" lang="ja-JP" sz="1600" u="none" cap="none" strike="noStrike">
                <a:solidFill>
                  <a:schemeClr val="accent4"/>
                </a:solidFill>
                <a:latin typeface="BIZ UDPGothic"/>
                <a:ea typeface="BIZ UDPGothic"/>
                <a:cs typeface="BIZ UDPGothic"/>
                <a:sym typeface="BIZ UDPGothic"/>
              </a:rPr>
              <a:t>追加でウェビナーを開催可能</a:t>
            </a:r>
            <a:endParaRPr b="0" i="0" sz="1400" u="none" cap="none" strike="noStrike">
              <a:solidFill>
                <a:srgbClr val="000000"/>
              </a:solidFill>
              <a:latin typeface="BIZ UDPGothic"/>
              <a:ea typeface="BIZ UDPGothic"/>
              <a:cs typeface="BIZ UDPGothic"/>
              <a:sym typeface="BIZ UDPGothic"/>
            </a:endParaRPr>
          </a:p>
        </p:txBody>
      </p:sp>
      <p:sp>
        <p:nvSpPr>
          <p:cNvPr id="774" name="Google Shape;774;p29"/>
          <p:cNvSpPr/>
          <p:nvPr/>
        </p:nvSpPr>
        <p:spPr>
          <a:xfrm>
            <a:off x="1740231" y="5365101"/>
            <a:ext cx="3113100" cy="1174800"/>
          </a:xfrm>
          <a:custGeom>
            <a:rect b="b" l="l" r="r" t="t"/>
            <a:pathLst>
              <a:path extrusionOk="0" h="120000" w="120000">
                <a:moveTo>
                  <a:pt x="0" y="0"/>
                </a:moveTo>
                <a:lnTo>
                  <a:pt x="120000" y="0"/>
                </a:lnTo>
                <a:lnTo>
                  <a:pt x="120000" y="120000"/>
                </a:lnTo>
                <a:lnTo>
                  <a:pt x="0" y="120000"/>
                </a:lnTo>
                <a:close/>
              </a:path>
              <a:path extrusionOk="0" fill="none" h="120000" w="120000">
                <a:moveTo>
                  <a:pt x="59501" y="578"/>
                </a:moveTo>
                <a:lnTo>
                  <a:pt x="82705" y="-88028"/>
                </a:lnTo>
              </a:path>
            </a:pathLst>
          </a:custGeom>
          <a:solidFill>
            <a:srgbClr val="FCF6D8"/>
          </a:solidFill>
          <a:ln cap="flat" cmpd="sng" w="25400">
            <a:solidFill>
              <a:srgbClr val="FFC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ja-JP" sz="1800" u="none" cap="none" strike="noStrike">
                <a:solidFill>
                  <a:schemeClr val="accent2"/>
                </a:solidFill>
                <a:latin typeface="BIZ UDPGothic"/>
                <a:ea typeface="BIZ UDPGothic"/>
                <a:cs typeface="BIZ UDPGothic"/>
                <a:sym typeface="BIZ UDPGothic"/>
              </a:rPr>
              <a:t>初回20名分無料</a:t>
            </a:r>
            <a:endParaRPr b="0" i="0" sz="1400" u="none" cap="none" strike="noStrike">
              <a:solidFill>
                <a:srgbClr val="000000"/>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600"/>
              <a:buFont typeface="Arial"/>
              <a:buNone/>
            </a:pPr>
            <a:r>
              <a:rPr b="1" i="0" lang="ja-JP" sz="1600" u="none" cap="none" strike="noStrike">
                <a:solidFill>
                  <a:schemeClr val="accent4"/>
                </a:solidFill>
                <a:latin typeface="BIZ UDPGothic"/>
                <a:ea typeface="BIZ UDPGothic"/>
                <a:cs typeface="BIZ UDPGothic"/>
                <a:sym typeface="BIZ UDPGothic"/>
              </a:rPr>
              <a:t>すぐに30名定員の</a:t>
            </a:r>
            <a:endParaRPr b="0" i="0" sz="1400" u="none" cap="none" strike="noStrike">
              <a:solidFill>
                <a:srgbClr val="000000"/>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600"/>
              <a:buFont typeface="Arial"/>
              <a:buNone/>
            </a:pPr>
            <a:r>
              <a:rPr b="1" i="0" lang="ja-JP" sz="1600" u="none" cap="none" strike="noStrike">
                <a:solidFill>
                  <a:schemeClr val="accent4"/>
                </a:solidFill>
                <a:latin typeface="BIZ UDPGothic"/>
                <a:ea typeface="BIZ UDPGothic"/>
                <a:cs typeface="BIZ UDPGothic"/>
                <a:sym typeface="BIZ UDPGothic"/>
              </a:rPr>
              <a:t>ウェビナー開催可能</a:t>
            </a:r>
            <a:endParaRPr b="0" i="0" sz="1400" u="none" cap="none" strike="noStrike">
              <a:solidFill>
                <a:srgbClr val="000000"/>
              </a:solidFill>
              <a:latin typeface="BIZ UDPGothic"/>
              <a:ea typeface="BIZ UDPGothic"/>
              <a:cs typeface="BIZ UDPGothic"/>
              <a:sym typeface="BIZ UDPGothic"/>
            </a:endParaRPr>
          </a:p>
        </p:txBody>
      </p:sp>
      <p:sp>
        <p:nvSpPr>
          <p:cNvPr id="775" name="Google Shape;775;p29"/>
          <p:cNvSpPr txBox="1"/>
          <p:nvPr>
            <p:ph idx="12" type="sldNum"/>
          </p:nvPr>
        </p:nvSpPr>
        <p:spPr>
          <a:xfrm>
            <a:off x="11755464" y="6452966"/>
            <a:ext cx="3864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ja-JP"/>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3"/>
          <p:cNvSpPr txBox="1"/>
          <p:nvPr/>
        </p:nvSpPr>
        <p:spPr>
          <a:xfrm>
            <a:off x="1376043" y="2647691"/>
            <a:ext cx="7082532" cy="901051"/>
          </a:xfrm>
          <a:prstGeom prst="rect">
            <a:avLst/>
          </a:prstGeom>
          <a:noFill/>
          <a:ln>
            <a:noFill/>
          </a:ln>
        </p:spPr>
        <p:txBody>
          <a:bodyPr anchorCtr="0" anchor="ctr" bIns="45700" lIns="91425" spcFirstLastPara="1" rIns="91425" wrap="square" tIns="45700">
            <a:noAutofit/>
          </a:bodyPr>
          <a:lstStyle/>
          <a:p>
            <a:pPr indent="0" lvl="0" marL="0" marR="0" rtl="0" algn="l">
              <a:lnSpc>
                <a:spcPct val="200000"/>
              </a:lnSpc>
              <a:spcBef>
                <a:spcPts val="0"/>
              </a:spcBef>
              <a:spcAft>
                <a:spcPts val="0"/>
              </a:spcAft>
              <a:buClr>
                <a:schemeClr val="accent4"/>
              </a:buClr>
              <a:buSzPts val="1600"/>
              <a:buFont typeface="Arial"/>
              <a:buNone/>
            </a:pPr>
            <a:r>
              <a:rPr b="1" i="0" lang="ja-JP" sz="4400" u="none" cap="none" strike="noStrike">
                <a:solidFill>
                  <a:schemeClr val="accent4"/>
                </a:solidFill>
                <a:latin typeface="BIZ UDPGothic"/>
                <a:ea typeface="BIZ UDPGothic"/>
                <a:cs typeface="BIZ UDPGothic"/>
                <a:sym typeface="BIZ UDPGothic"/>
              </a:rPr>
              <a:t>ヒアリング</a:t>
            </a:r>
            <a:endParaRPr b="0" i="0" sz="1400" u="none" cap="none" strike="noStrike">
              <a:solidFill>
                <a:srgbClr val="000000"/>
              </a:solidFill>
              <a:latin typeface="Arial"/>
              <a:ea typeface="Arial"/>
              <a:cs typeface="Arial"/>
              <a:sym typeface="Arial"/>
            </a:endParaRPr>
          </a:p>
        </p:txBody>
      </p:sp>
      <p:sp>
        <p:nvSpPr>
          <p:cNvPr id="125" name="Google Shape;125;p3"/>
          <p:cNvSpPr/>
          <p:nvPr/>
        </p:nvSpPr>
        <p:spPr>
          <a:xfrm>
            <a:off x="0" y="1"/>
            <a:ext cx="1132114" cy="68580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26" name="Google Shape;126;p3"/>
          <p:cNvSpPr txBox="1"/>
          <p:nvPr/>
        </p:nvSpPr>
        <p:spPr>
          <a:xfrm>
            <a:off x="10407113" y="6452965"/>
            <a:ext cx="1464589"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rPr b="0" i="0" lang="ja-JP" sz="800" u="none" cap="none" strike="noStrike">
                <a:solidFill>
                  <a:srgbClr val="D8D8D8"/>
                </a:solidFill>
                <a:latin typeface="Arial"/>
                <a:ea typeface="Arial"/>
                <a:cs typeface="Arial"/>
                <a:sym typeface="Arial"/>
              </a:rPr>
              <a:t>©2018 MAJISEMI Inc.</a:t>
            </a:r>
            <a:endParaRPr b="0" i="0" sz="800" u="none" cap="none" strike="noStrike">
              <a:solidFill>
                <a:srgbClr val="D8D8D8"/>
              </a:solidFill>
              <a:latin typeface="Arial"/>
              <a:ea typeface="Arial"/>
              <a:cs typeface="Arial"/>
              <a:sym typeface="Arial"/>
            </a:endParaRPr>
          </a:p>
        </p:txBody>
      </p:sp>
      <p:sp>
        <p:nvSpPr>
          <p:cNvPr id="127" name="Google Shape;127;p3"/>
          <p:cNvSpPr txBox="1"/>
          <p:nvPr>
            <p:ph idx="12" type="sldNum"/>
          </p:nvPr>
        </p:nvSpPr>
        <p:spPr>
          <a:xfrm>
            <a:off x="11879453" y="6452966"/>
            <a:ext cx="262272"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ja-JP" sz="800">
                <a:solidFill>
                  <a:srgbClr val="D8D8D8"/>
                </a:solidFill>
                <a:latin typeface="Arial"/>
                <a:ea typeface="Arial"/>
                <a:cs typeface="Arial"/>
                <a:sym typeface="Arial"/>
              </a:rPr>
              <a:t>‹#›</a:t>
            </a:fld>
            <a:endParaRPr sz="800">
              <a:solidFill>
                <a:srgbClr val="D8D8D8"/>
              </a:solidFill>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9" name="Shape 779"/>
        <p:cNvGrpSpPr/>
        <p:nvPr/>
      </p:nvGrpSpPr>
      <p:grpSpPr>
        <a:xfrm>
          <a:off x="0" y="0"/>
          <a:ext cx="0" cy="0"/>
          <a:chOff x="0" y="0"/>
          <a:chExt cx="0" cy="0"/>
        </a:xfrm>
      </p:grpSpPr>
      <p:pic>
        <p:nvPicPr>
          <p:cNvPr id="780" name="Google Shape;780;p30"/>
          <p:cNvPicPr preferRelativeResize="0"/>
          <p:nvPr/>
        </p:nvPicPr>
        <p:blipFill rotWithShape="1">
          <a:blip r:embed="rId3">
            <a:alphaModFix/>
          </a:blip>
          <a:srcRect b="0" l="0" r="0" t="0"/>
          <a:stretch/>
        </p:blipFill>
        <p:spPr>
          <a:xfrm>
            <a:off x="6350" y="0"/>
            <a:ext cx="12191998" cy="6827760"/>
          </a:xfrm>
          <a:prstGeom prst="rect">
            <a:avLst/>
          </a:prstGeom>
          <a:noFill/>
          <a:ln>
            <a:noFill/>
          </a:ln>
        </p:spPr>
      </p:pic>
      <p:cxnSp>
        <p:nvCxnSpPr>
          <p:cNvPr id="781" name="Google Shape;781;p30"/>
          <p:cNvCxnSpPr/>
          <p:nvPr/>
        </p:nvCxnSpPr>
        <p:spPr>
          <a:xfrm>
            <a:off x="6350" y="799793"/>
            <a:ext cx="12185650" cy="0"/>
          </a:xfrm>
          <a:prstGeom prst="straightConnector1">
            <a:avLst/>
          </a:prstGeom>
          <a:noFill/>
          <a:ln cap="flat" cmpd="sng" w="9525">
            <a:solidFill>
              <a:schemeClr val="lt1"/>
            </a:solidFill>
            <a:prstDash val="solid"/>
            <a:miter lim="800000"/>
            <a:headEnd len="sm" w="sm" type="none"/>
            <a:tailEnd len="sm" w="sm" type="none"/>
          </a:ln>
        </p:spPr>
      </p:cxnSp>
      <p:sp>
        <p:nvSpPr>
          <p:cNvPr id="782" name="Google Shape;782;p30"/>
          <p:cNvSpPr/>
          <p:nvPr/>
        </p:nvSpPr>
        <p:spPr>
          <a:xfrm>
            <a:off x="12032139" y="-7625"/>
            <a:ext cx="153511" cy="751894"/>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783" name="Google Shape;783;p30"/>
          <p:cNvSpPr txBox="1"/>
          <p:nvPr/>
        </p:nvSpPr>
        <p:spPr>
          <a:xfrm>
            <a:off x="10174940" y="6443538"/>
            <a:ext cx="170767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rPr b="0" i="0" lang="ja-JP" sz="800" u="none" cap="none" strike="noStrike">
                <a:solidFill>
                  <a:srgbClr val="BFBFBF"/>
                </a:solidFill>
                <a:latin typeface="Arial"/>
                <a:ea typeface="Arial"/>
                <a:cs typeface="Arial"/>
                <a:sym typeface="Arial"/>
              </a:rPr>
              <a:t>©2018 MAJISEMI Inc.</a:t>
            </a:r>
            <a:endParaRPr b="0" i="0" sz="800" u="none" cap="none" strike="noStrike">
              <a:solidFill>
                <a:srgbClr val="BFBFBF"/>
              </a:solidFill>
              <a:latin typeface="Arial"/>
              <a:ea typeface="Arial"/>
              <a:cs typeface="Arial"/>
              <a:sym typeface="Arial"/>
            </a:endParaRPr>
          </a:p>
        </p:txBody>
      </p:sp>
      <p:sp>
        <p:nvSpPr>
          <p:cNvPr id="784" name="Google Shape;784;p30"/>
          <p:cNvSpPr txBox="1"/>
          <p:nvPr>
            <p:ph idx="12" type="sldNum"/>
          </p:nvPr>
        </p:nvSpPr>
        <p:spPr>
          <a:xfrm>
            <a:off x="11755464" y="6452966"/>
            <a:ext cx="386261"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ja-JP" sz="800">
                <a:solidFill>
                  <a:srgbClr val="BFBFBF"/>
                </a:solidFill>
                <a:latin typeface="Arial"/>
                <a:ea typeface="Arial"/>
                <a:cs typeface="Arial"/>
                <a:sym typeface="Arial"/>
              </a:rPr>
              <a:t>‹#›</a:t>
            </a:fld>
            <a:endParaRPr sz="800">
              <a:solidFill>
                <a:srgbClr val="BFBFBF"/>
              </a:solidFill>
              <a:latin typeface="Arial"/>
              <a:ea typeface="Arial"/>
              <a:cs typeface="Arial"/>
              <a:sym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9" name="Shape 789"/>
        <p:cNvGrpSpPr/>
        <p:nvPr/>
      </p:nvGrpSpPr>
      <p:grpSpPr>
        <a:xfrm>
          <a:off x="0" y="0"/>
          <a:ext cx="0" cy="0"/>
          <a:chOff x="0" y="0"/>
          <a:chExt cx="0" cy="0"/>
        </a:xfrm>
      </p:grpSpPr>
      <p:sp>
        <p:nvSpPr>
          <p:cNvPr id="790" name="Google Shape;790;p31"/>
          <p:cNvSpPr/>
          <p:nvPr/>
        </p:nvSpPr>
        <p:spPr>
          <a:xfrm>
            <a:off x="1193549" y="1363389"/>
            <a:ext cx="9602468" cy="3559331"/>
          </a:xfrm>
          <a:prstGeom prst="rect">
            <a:avLst/>
          </a:prstGeom>
          <a:no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BIZ UDPGothic"/>
              <a:ea typeface="BIZ UDPGothic"/>
              <a:cs typeface="BIZ UDPGothic"/>
              <a:sym typeface="BIZ UDPGothic"/>
            </a:endParaRPr>
          </a:p>
        </p:txBody>
      </p:sp>
      <p:sp>
        <p:nvSpPr>
          <p:cNvPr id="791" name="Google Shape;791;p31"/>
          <p:cNvSpPr/>
          <p:nvPr/>
        </p:nvSpPr>
        <p:spPr>
          <a:xfrm>
            <a:off x="0" y="-13284"/>
            <a:ext cx="12192000" cy="68580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792" name="Google Shape;792;p31"/>
          <p:cNvSpPr txBox="1"/>
          <p:nvPr/>
        </p:nvSpPr>
        <p:spPr>
          <a:xfrm>
            <a:off x="1001246" y="286594"/>
            <a:ext cx="10058739" cy="70788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4000"/>
              <a:buFont typeface="Arial"/>
              <a:buNone/>
            </a:pPr>
            <a:r>
              <a:rPr b="0" i="0" lang="ja-JP" sz="4000" u="none" cap="none" strike="noStrike">
                <a:solidFill>
                  <a:schemeClr val="lt1"/>
                </a:solidFill>
                <a:latin typeface="BIZ UDPGothic"/>
                <a:ea typeface="BIZ UDPGothic"/>
                <a:cs typeface="BIZ UDPGothic"/>
                <a:sym typeface="BIZ UDPGothic"/>
              </a:rPr>
              <a:t>この機会に、マジセミをスタートしましょう！</a:t>
            </a:r>
            <a:endParaRPr b="0" i="0" sz="1400" u="none" cap="none" strike="noStrike">
              <a:solidFill>
                <a:srgbClr val="000000"/>
              </a:solidFill>
              <a:latin typeface="BIZ UDPGothic"/>
              <a:ea typeface="BIZ UDPGothic"/>
              <a:cs typeface="BIZ UDPGothic"/>
              <a:sym typeface="BIZ UDPGothic"/>
            </a:endParaRPr>
          </a:p>
        </p:txBody>
      </p:sp>
      <p:grpSp>
        <p:nvGrpSpPr>
          <p:cNvPr id="793" name="Google Shape;793;p31"/>
          <p:cNvGrpSpPr/>
          <p:nvPr/>
        </p:nvGrpSpPr>
        <p:grpSpPr>
          <a:xfrm>
            <a:off x="681485" y="319961"/>
            <a:ext cx="512064" cy="676656"/>
            <a:chOff x="676656" y="576072"/>
            <a:chExt cx="512064" cy="676656"/>
          </a:xfrm>
        </p:grpSpPr>
        <p:cxnSp>
          <p:nvCxnSpPr>
            <p:cNvPr id="794" name="Google Shape;794;p31"/>
            <p:cNvCxnSpPr/>
            <p:nvPr/>
          </p:nvCxnSpPr>
          <p:spPr>
            <a:xfrm>
              <a:off x="676656" y="576072"/>
              <a:ext cx="512064" cy="676656"/>
            </a:xfrm>
            <a:prstGeom prst="straightConnector1">
              <a:avLst/>
            </a:prstGeom>
            <a:noFill/>
            <a:ln cap="flat" cmpd="sng" w="9525">
              <a:solidFill>
                <a:schemeClr val="lt1"/>
              </a:solidFill>
              <a:prstDash val="solid"/>
              <a:miter lim="800000"/>
              <a:headEnd len="sm" w="sm" type="none"/>
              <a:tailEnd len="sm" w="sm" type="none"/>
            </a:ln>
          </p:spPr>
        </p:cxnSp>
        <p:cxnSp>
          <p:nvCxnSpPr>
            <p:cNvPr id="795" name="Google Shape;795;p31"/>
            <p:cNvCxnSpPr/>
            <p:nvPr/>
          </p:nvCxnSpPr>
          <p:spPr>
            <a:xfrm>
              <a:off x="676656" y="832104"/>
              <a:ext cx="420624" cy="420624"/>
            </a:xfrm>
            <a:prstGeom prst="straightConnector1">
              <a:avLst/>
            </a:prstGeom>
            <a:noFill/>
            <a:ln cap="flat" cmpd="sng" w="9525">
              <a:solidFill>
                <a:schemeClr val="lt1"/>
              </a:solidFill>
              <a:prstDash val="solid"/>
              <a:miter lim="800000"/>
              <a:headEnd len="sm" w="sm" type="none"/>
              <a:tailEnd len="sm" w="sm" type="none"/>
            </a:ln>
          </p:spPr>
        </p:cxnSp>
      </p:grpSp>
      <p:grpSp>
        <p:nvGrpSpPr>
          <p:cNvPr id="796" name="Google Shape;796;p31"/>
          <p:cNvGrpSpPr/>
          <p:nvPr/>
        </p:nvGrpSpPr>
        <p:grpSpPr>
          <a:xfrm flipH="1">
            <a:off x="10695432" y="319961"/>
            <a:ext cx="512064" cy="676656"/>
            <a:chOff x="676656" y="576072"/>
            <a:chExt cx="512064" cy="676656"/>
          </a:xfrm>
        </p:grpSpPr>
        <p:cxnSp>
          <p:nvCxnSpPr>
            <p:cNvPr id="797" name="Google Shape;797;p31"/>
            <p:cNvCxnSpPr/>
            <p:nvPr/>
          </p:nvCxnSpPr>
          <p:spPr>
            <a:xfrm>
              <a:off x="676656" y="576072"/>
              <a:ext cx="512064" cy="676656"/>
            </a:xfrm>
            <a:prstGeom prst="straightConnector1">
              <a:avLst/>
            </a:prstGeom>
            <a:noFill/>
            <a:ln cap="flat" cmpd="sng" w="9525">
              <a:solidFill>
                <a:schemeClr val="lt1"/>
              </a:solidFill>
              <a:prstDash val="solid"/>
              <a:miter lim="800000"/>
              <a:headEnd len="sm" w="sm" type="none"/>
              <a:tailEnd len="sm" w="sm" type="none"/>
            </a:ln>
          </p:spPr>
        </p:cxnSp>
        <p:cxnSp>
          <p:nvCxnSpPr>
            <p:cNvPr id="798" name="Google Shape;798;p31"/>
            <p:cNvCxnSpPr/>
            <p:nvPr/>
          </p:nvCxnSpPr>
          <p:spPr>
            <a:xfrm>
              <a:off x="676656" y="832104"/>
              <a:ext cx="420624" cy="420624"/>
            </a:xfrm>
            <a:prstGeom prst="straightConnector1">
              <a:avLst/>
            </a:prstGeom>
            <a:noFill/>
            <a:ln cap="flat" cmpd="sng" w="9525">
              <a:solidFill>
                <a:schemeClr val="lt1"/>
              </a:solidFill>
              <a:prstDash val="solid"/>
              <a:miter lim="800000"/>
              <a:headEnd len="sm" w="sm" type="none"/>
              <a:tailEnd len="sm" w="sm" type="none"/>
            </a:ln>
          </p:spPr>
        </p:cxnSp>
      </p:grpSp>
      <p:sp>
        <p:nvSpPr>
          <p:cNvPr id="799" name="Google Shape;799;p31"/>
          <p:cNvSpPr txBox="1"/>
          <p:nvPr/>
        </p:nvSpPr>
        <p:spPr>
          <a:xfrm>
            <a:off x="2842199" y="979458"/>
            <a:ext cx="6376832" cy="532800"/>
          </a:xfrm>
          <a:prstGeom prst="rect">
            <a:avLst/>
          </a:prstGeom>
          <a:noFill/>
          <a:ln>
            <a:noFill/>
          </a:ln>
        </p:spPr>
        <p:txBody>
          <a:bodyPr anchorCtr="0" anchor="ctr" bIns="45700" lIns="91425" spcFirstLastPara="1" rIns="91425" wrap="square" tIns="45700">
            <a:normAutofit fontScale="92500"/>
          </a:bodyPr>
          <a:lstStyle/>
          <a:p>
            <a:pPr indent="0" lvl="0" marL="0" marR="0" rtl="0" algn="ctr">
              <a:lnSpc>
                <a:spcPct val="90000"/>
              </a:lnSpc>
              <a:spcBef>
                <a:spcPts val="0"/>
              </a:spcBef>
              <a:spcAft>
                <a:spcPts val="0"/>
              </a:spcAft>
              <a:buClr>
                <a:schemeClr val="lt1"/>
              </a:buClr>
              <a:buSzPct val="108107"/>
              <a:buFont typeface="Arial"/>
              <a:buNone/>
            </a:pPr>
            <a:r>
              <a:rPr b="0" i="0" lang="ja-JP" sz="2000" u="none" cap="none" strike="noStrike">
                <a:solidFill>
                  <a:schemeClr val="lt1"/>
                </a:solidFill>
                <a:latin typeface="BIZ UDPGothic"/>
                <a:ea typeface="BIZ UDPGothic"/>
                <a:cs typeface="BIZ UDPGothic"/>
                <a:sym typeface="BIZ UDPGothic"/>
              </a:rPr>
              <a:t>マジセミをご利用いただいているクライアント企業様からは</a:t>
            </a:r>
            <a:endParaRPr b="0" i="0" sz="2000" u="none" cap="none" strike="noStrike">
              <a:solidFill>
                <a:schemeClr val="lt1"/>
              </a:solidFill>
              <a:latin typeface="BIZ UDPGothic"/>
              <a:ea typeface="BIZ UDPGothic"/>
              <a:cs typeface="BIZ UDPGothic"/>
              <a:sym typeface="BIZ UDPGothic"/>
            </a:endParaRPr>
          </a:p>
        </p:txBody>
      </p:sp>
      <p:sp>
        <p:nvSpPr>
          <p:cNvPr id="800" name="Google Shape;800;p31"/>
          <p:cNvSpPr txBox="1"/>
          <p:nvPr/>
        </p:nvSpPr>
        <p:spPr>
          <a:xfrm>
            <a:off x="1497300" y="3620688"/>
            <a:ext cx="9197400" cy="532800"/>
          </a:xfrm>
          <a:prstGeom prst="rect">
            <a:avLst/>
          </a:prstGeom>
          <a:noFill/>
          <a:ln>
            <a:noFill/>
          </a:ln>
        </p:spPr>
        <p:txBody>
          <a:bodyPr anchorCtr="0" anchor="ctr" bIns="45700" lIns="91425" spcFirstLastPara="1" rIns="91425" wrap="square" tIns="45700">
            <a:noAutofit/>
          </a:bodyPr>
          <a:lstStyle/>
          <a:p>
            <a:pPr indent="0" lvl="0" marL="0" marR="0" rtl="0" algn="ctr">
              <a:lnSpc>
                <a:spcPct val="116666"/>
              </a:lnSpc>
              <a:spcBef>
                <a:spcPts val="0"/>
              </a:spcBef>
              <a:spcAft>
                <a:spcPts val="0"/>
              </a:spcAft>
              <a:buClr>
                <a:schemeClr val="lt1"/>
              </a:buClr>
              <a:buSzPts val="2000"/>
              <a:buFont typeface="Arial"/>
              <a:buNone/>
            </a:pPr>
            <a:r>
              <a:rPr b="0" i="0" lang="ja-JP" sz="1800" u="none" cap="none" strike="noStrike">
                <a:solidFill>
                  <a:schemeClr val="lt1"/>
                </a:solidFill>
                <a:latin typeface="BIZ UDPGothic"/>
                <a:ea typeface="BIZ UDPGothic"/>
                <a:cs typeface="BIZ UDPGothic"/>
                <a:sym typeface="BIZ UDPGothic"/>
              </a:rPr>
              <a:t>といった声をいただいています。</a:t>
            </a:r>
            <a:endParaRPr b="0" i="0" sz="1800" u="none" cap="none" strike="noStrike">
              <a:solidFill>
                <a:schemeClr val="lt1"/>
              </a:solidFill>
              <a:latin typeface="BIZ UDPGothic"/>
              <a:ea typeface="BIZ UDPGothic"/>
              <a:cs typeface="BIZ UDPGothic"/>
              <a:sym typeface="BIZ UDPGothic"/>
            </a:endParaRPr>
          </a:p>
          <a:p>
            <a:pPr indent="0" lvl="0" marL="0" marR="0" rtl="0" algn="ctr">
              <a:lnSpc>
                <a:spcPct val="116666"/>
              </a:lnSpc>
              <a:spcBef>
                <a:spcPts val="0"/>
              </a:spcBef>
              <a:spcAft>
                <a:spcPts val="0"/>
              </a:spcAft>
              <a:buClr>
                <a:srgbClr val="000000"/>
              </a:buClr>
              <a:buSzPts val="1800"/>
              <a:buFont typeface="Arial"/>
              <a:buNone/>
            </a:pPr>
            <a:r>
              <a:rPr b="0" i="0" lang="ja-JP" sz="1800" u="none" cap="none" strike="noStrike">
                <a:solidFill>
                  <a:schemeClr val="lt1"/>
                </a:solidFill>
                <a:latin typeface="BIZ UDPGothic"/>
                <a:ea typeface="BIZ UDPGothic"/>
                <a:cs typeface="BIZ UDPGothic"/>
                <a:sym typeface="BIZ UDPGothic"/>
              </a:rPr>
              <a:t>そしてほとんどのクライアント企業様が、繰り返しマジセミでセミナーを開催しています。</a:t>
            </a:r>
            <a:endParaRPr b="0" i="0" sz="1800" u="none" cap="none" strike="noStrike">
              <a:solidFill>
                <a:schemeClr val="lt1"/>
              </a:solidFill>
              <a:latin typeface="BIZ UDPGothic"/>
              <a:ea typeface="BIZ UDPGothic"/>
              <a:cs typeface="BIZ UDPGothic"/>
              <a:sym typeface="BIZ UDPGothic"/>
            </a:endParaRPr>
          </a:p>
          <a:p>
            <a:pPr indent="0" lvl="0" marL="0" marR="0" rtl="0" algn="ctr">
              <a:lnSpc>
                <a:spcPct val="200000"/>
              </a:lnSpc>
              <a:spcBef>
                <a:spcPts val="0"/>
              </a:spcBef>
              <a:spcAft>
                <a:spcPts val="0"/>
              </a:spcAft>
              <a:buClr>
                <a:srgbClr val="000000"/>
              </a:buClr>
              <a:buSzPts val="1946"/>
              <a:buFont typeface="Arial"/>
              <a:buNone/>
            </a:pPr>
            <a:r>
              <a:rPr b="0" i="0" lang="ja-JP" sz="1800" u="none" cap="none" strike="noStrike">
                <a:solidFill>
                  <a:schemeClr val="lt1"/>
                </a:solidFill>
                <a:latin typeface="BIZ UDPGothic"/>
                <a:ea typeface="BIZ UDPGothic"/>
                <a:cs typeface="BIZ UDPGothic"/>
                <a:sym typeface="BIZ UDPGothic"/>
              </a:rPr>
              <a:t>しかし、以下の不安があると思います。</a:t>
            </a:r>
            <a:endParaRPr b="0" i="0" sz="1800" u="none" cap="none" strike="noStrike">
              <a:solidFill>
                <a:schemeClr val="lt1"/>
              </a:solidFill>
              <a:latin typeface="BIZ UDPGothic"/>
              <a:ea typeface="BIZ UDPGothic"/>
              <a:cs typeface="BIZ UDPGothic"/>
              <a:sym typeface="BIZ UDPGothic"/>
            </a:endParaRPr>
          </a:p>
          <a:p>
            <a:pPr indent="0" lvl="0" marL="0" marR="0" rtl="0" algn="ctr">
              <a:lnSpc>
                <a:spcPct val="116666"/>
              </a:lnSpc>
              <a:spcBef>
                <a:spcPts val="0"/>
              </a:spcBef>
              <a:spcAft>
                <a:spcPts val="0"/>
              </a:spcAft>
              <a:buClr>
                <a:schemeClr val="lt1"/>
              </a:buClr>
              <a:buSzPts val="2000"/>
              <a:buFont typeface="Arial"/>
              <a:buNone/>
            </a:pPr>
            <a:r>
              <a:t/>
            </a:r>
            <a:endParaRPr b="0" i="0" sz="1800" u="none" cap="none" strike="noStrike">
              <a:solidFill>
                <a:schemeClr val="lt1"/>
              </a:solidFill>
              <a:latin typeface="BIZ UDPGothic"/>
              <a:ea typeface="BIZ UDPGothic"/>
              <a:cs typeface="BIZ UDPGothic"/>
              <a:sym typeface="BIZ UDPGothic"/>
            </a:endParaRPr>
          </a:p>
        </p:txBody>
      </p:sp>
      <p:grpSp>
        <p:nvGrpSpPr>
          <p:cNvPr id="801" name="Google Shape;801;p31"/>
          <p:cNvGrpSpPr/>
          <p:nvPr/>
        </p:nvGrpSpPr>
        <p:grpSpPr>
          <a:xfrm>
            <a:off x="790002" y="1366810"/>
            <a:ext cx="10485726" cy="1726593"/>
            <a:chOff x="514319" y="1542644"/>
            <a:chExt cx="10485726" cy="1726593"/>
          </a:xfrm>
        </p:grpSpPr>
        <p:sp>
          <p:nvSpPr>
            <p:cNvPr id="802" name="Google Shape;802;p31"/>
            <p:cNvSpPr/>
            <p:nvPr/>
          </p:nvSpPr>
          <p:spPr>
            <a:xfrm>
              <a:off x="2546199" y="2529989"/>
              <a:ext cx="6177000" cy="739248"/>
            </a:xfrm>
            <a:prstGeom prst="wedgeRoundRectCallout">
              <a:avLst>
                <a:gd fmla="val 61795" name="adj1"/>
                <a:gd fmla="val 12085" name="adj2"/>
                <a:gd fmla="val 16667" name="adj3"/>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803" name="Google Shape;803;p31"/>
            <p:cNvSpPr/>
            <p:nvPr/>
          </p:nvSpPr>
          <p:spPr>
            <a:xfrm>
              <a:off x="5600700" y="1658192"/>
              <a:ext cx="3962102" cy="691855"/>
            </a:xfrm>
            <a:prstGeom prst="wedgeRoundRectCallout">
              <a:avLst>
                <a:gd fmla="val 63218" name="adj1"/>
                <a:gd fmla="val 3851" name="adj2"/>
                <a:gd fmla="val 16667" name="adj3"/>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804" name="Google Shape;804;p31"/>
            <p:cNvSpPr txBox="1"/>
            <p:nvPr/>
          </p:nvSpPr>
          <p:spPr>
            <a:xfrm>
              <a:off x="2521692" y="2577742"/>
              <a:ext cx="6177000" cy="6465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ja-JP" sz="1800" u="none" cap="none" strike="noStrike">
                  <a:solidFill>
                    <a:schemeClr val="accent4"/>
                  </a:solidFill>
                  <a:latin typeface="BIZ UDPGothic"/>
                  <a:ea typeface="BIZ UDPGothic"/>
                  <a:cs typeface="BIZ UDPGothic"/>
                  <a:sym typeface="BIZ UDPGothic"/>
                </a:rPr>
                <a:t>スタッフ（アテンダント・キャスト）の対応が素晴らしく、</a:t>
              </a:r>
              <a:endParaRPr b="0" i="0" sz="1800" u="none" cap="none" strike="noStrike">
                <a:solidFill>
                  <a:schemeClr val="accent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800"/>
                <a:buFont typeface="Arial"/>
                <a:buNone/>
              </a:pPr>
              <a:r>
                <a:rPr b="0" i="0" lang="ja-JP" sz="1800" u="none" cap="none" strike="noStrike">
                  <a:solidFill>
                    <a:schemeClr val="accent4"/>
                  </a:solidFill>
                  <a:latin typeface="BIZ UDPGothic"/>
                  <a:ea typeface="BIZ UDPGothic"/>
                  <a:cs typeface="BIZ UDPGothic"/>
                  <a:sym typeface="BIZ UDPGothic"/>
                </a:rPr>
                <a:t>セミナー開催が“楽”になりました</a:t>
              </a:r>
              <a:endParaRPr b="0" i="0" sz="1800" u="none" cap="none" strike="noStrike">
                <a:solidFill>
                  <a:schemeClr val="accent4"/>
                </a:solidFill>
                <a:latin typeface="BIZ UDPGothic"/>
                <a:ea typeface="BIZ UDPGothic"/>
                <a:cs typeface="BIZ UDPGothic"/>
                <a:sym typeface="BIZ UDPGothic"/>
              </a:endParaRPr>
            </a:p>
          </p:txBody>
        </p:sp>
        <p:sp>
          <p:nvSpPr>
            <p:cNvPr id="805" name="Google Shape;805;p31"/>
            <p:cNvSpPr txBox="1"/>
            <p:nvPr/>
          </p:nvSpPr>
          <p:spPr>
            <a:xfrm>
              <a:off x="5890427" y="1666864"/>
              <a:ext cx="3375600" cy="6465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ja-JP" sz="1800" u="none" cap="none" strike="noStrike">
                  <a:solidFill>
                    <a:schemeClr val="accent4"/>
                  </a:solidFill>
                  <a:latin typeface="BIZ UDPGothic"/>
                  <a:ea typeface="BIZ UDPGothic"/>
                  <a:cs typeface="BIZ UDPGothic"/>
                  <a:sym typeface="BIZ UDPGothic"/>
                </a:rPr>
                <a:t>認知度が上がり、Webからの</a:t>
              </a:r>
              <a:endParaRPr b="0" i="0" sz="1800" u="none" cap="none" strike="noStrike">
                <a:solidFill>
                  <a:schemeClr val="accent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800"/>
                <a:buFont typeface="Arial"/>
                <a:buNone/>
              </a:pPr>
              <a:r>
                <a:rPr b="0" i="0" lang="ja-JP" sz="1800" u="none" cap="none" strike="noStrike">
                  <a:solidFill>
                    <a:schemeClr val="accent4"/>
                  </a:solidFill>
                  <a:latin typeface="BIZ UDPGothic"/>
                  <a:ea typeface="BIZ UDPGothic"/>
                  <a:cs typeface="BIZ UDPGothic"/>
                  <a:sym typeface="BIZ UDPGothic"/>
                </a:rPr>
                <a:t>問い合わせも増えました</a:t>
              </a:r>
              <a:endParaRPr b="0" i="0" sz="1800" u="none" cap="none" strike="noStrike">
                <a:solidFill>
                  <a:schemeClr val="accent4"/>
                </a:solidFill>
                <a:latin typeface="BIZ UDPGothic"/>
                <a:ea typeface="BIZ UDPGothic"/>
                <a:cs typeface="BIZ UDPGothic"/>
                <a:sym typeface="BIZ UDPGothic"/>
              </a:endParaRPr>
            </a:p>
          </p:txBody>
        </p:sp>
        <p:grpSp>
          <p:nvGrpSpPr>
            <p:cNvPr id="806" name="Google Shape;806;p31"/>
            <p:cNvGrpSpPr/>
            <p:nvPr/>
          </p:nvGrpSpPr>
          <p:grpSpPr>
            <a:xfrm>
              <a:off x="661722" y="1760197"/>
              <a:ext cx="663593" cy="663593"/>
              <a:chOff x="237744" y="2139837"/>
              <a:chExt cx="828885" cy="828885"/>
            </a:xfrm>
          </p:grpSpPr>
          <p:sp>
            <p:nvSpPr>
              <p:cNvPr id="807" name="Google Shape;807;p31"/>
              <p:cNvSpPr/>
              <p:nvPr/>
            </p:nvSpPr>
            <p:spPr>
              <a:xfrm>
                <a:off x="237744" y="2139837"/>
                <a:ext cx="828885" cy="828885"/>
              </a:xfrm>
              <a:prstGeom prst="ellipse">
                <a:avLst/>
              </a:prstGeom>
              <a:noFill/>
              <a:ln cap="flat" cmpd="sng" w="508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808" name="Google Shape;808;p31"/>
              <p:cNvSpPr/>
              <p:nvPr/>
            </p:nvSpPr>
            <p:spPr>
              <a:xfrm>
                <a:off x="498649" y="2492001"/>
                <a:ext cx="307075" cy="318956"/>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809" name="Google Shape;809;p31"/>
              <p:cNvSpPr/>
              <p:nvPr/>
            </p:nvSpPr>
            <p:spPr>
              <a:xfrm>
                <a:off x="375485" y="2340671"/>
                <a:ext cx="553403" cy="353272"/>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810" name="Google Shape;810;p31"/>
              <p:cNvSpPr/>
              <p:nvPr/>
            </p:nvSpPr>
            <p:spPr>
              <a:xfrm>
                <a:off x="422449" y="2407721"/>
                <a:ext cx="135272" cy="135272"/>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811" name="Google Shape;811;p31"/>
              <p:cNvSpPr/>
              <p:nvPr/>
            </p:nvSpPr>
            <p:spPr>
              <a:xfrm>
                <a:off x="746652" y="2407721"/>
                <a:ext cx="135272" cy="135272"/>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grpSp>
          <p:nvGrpSpPr>
            <p:cNvPr id="812" name="Google Shape;812;p31"/>
            <p:cNvGrpSpPr/>
            <p:nvPr/>
          </p:nvGrpSpPr>
          <p:grpSpPr>
            <a:xfrm>
              <a:off x="9526607" y="2584378"/>
              <a:ext cx="663593" cy="663593"/>
              <a:chOff x="237744" y="2139837"/>
              <a:chExt cx="828885" cy="828885"/>
            </a:xfrm>
          </p:grpSpPr>
          <p:sp>
            <p:nvSpPr>
              <p:cNvPr id="813" name="Google Shape;813;p31"/>
              <p:cNvSpPr/>
              <p:nvPr/>
            </p:nvSpPr>
            <p:spPr>
              <a:xfrm>
                <a:off x="237744" y="2139837"/>
                <a:ext cx="828885" cy="828885"/>
              </a:xfrm>
              <a:prstGeom prst="ellipse">
                <a:avLst/>
              </a:prstGeom>
              <a:noFill/>
              <a:ln cap="flat" cmpd="sng" w="508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814" name="Google Shape;814;p31"/>
              <p:cNvSpPr/>
              <p:nvPr/>
            </p:nvSpPr>
            <p:spPr>
              <a:xfrm>
                <a:off x="498649" y="2492001"/>
                <a:ext cx="307075" cy="318956"/>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815" name="Google Shape;815;p31"/>
              <p:cNvSpPr/>
              <p:nvPr/>
            </p:nvSpPr>
            <p:spPr>
              <a:xfrm>
                <a:off x="375485" y="2340671"/>
                <a:ext cx="553403" cy="353272"/>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816" name="Google Shape;816;p31"/>
              <p:cNvSpPr/>
              <p:nvPr/>
            </p:nvSpPr>
            <p:spPr>
              <a:xfrm>
                <a:off x="422449" y="2407721"/>
                <a:ext cx="135272" cy="135272"/>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817" name="Google Shape;817;p31"/>
              <p:cNvSpPr/>
              <p:nvPr/>
            </p:nvSpPr>
            <p:spPr>
              <a:xfrm>
                <a:off x="746652" y="2407721"/>
                <a:ext cx="135272" cy="135272"/>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sp>
          <p:nvSpPr>
            <p:cNvPr id="818" name="Google Shape;818;p31"/>
            <p:cNvSpPr/>
            <p:nvPr/>
          </p:nvSpPr>
          <p:spPr>
            <a:xfrm>
              <a:off x="2028085" y="1640778"/>
              <a:ext cx="3462528" cy="750588"/>
            </a:xfrm>
            <a:prstGeom prst="wedgeRoundRectCallout">
              <a:avLst>
                <a:gd fmla="val -67576" name="adj1"/>
                <a:gd fmla="val 9984" name="adj2"/>
                <a:gd fmla="val 16667" name="adj3"/>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819" name="Google Shape;819;p31"/>
            <p:cNvSpPr txBox="1"/>
            <p:nvPr/>
          </p:nvSpPr>
          <p:spPr>
            <a:xfrm>
              <a:off x="2466049" y="1691700"/>
              <a:ext cx="2586600" cy="6465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ja-JP" sz="1800" u="none" cap="none" strike="noStrike">
                  <a:solidFill>
                    <a:schemeClr val="accent4"/>
                  </a:solidFill>
                  <a:latin typeface="BIZ UDPGothic"/>
                  <a:ea typeface="BIZ UDPGothic"/>
                  <a:cs typeface="BIZ UDPGothic"/>
                  <a:sym typeface="BIZ UDPGothic"/>
                </a:rPr>
                <a:t>集客もいいし、</a:t>
              </a:r>
              <a:endParaRPr b="0" i="0" sz="1800" u="none" cap="none" strike="noStrike">
                <a:solidFill>
                  <a:schemeClr val="accent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800"/>
                <a:buFont typeface="Arial"/>
                <a:buNone/>
              </a:pPr>
              <a:r>
                <a:rPr b="0" i="0" lang="ja-JP" sz="1800" u="none" cap="none" strike="noStrike">
                  <a:solidFill>
                    <a:schemeClr val="accent4"/>
                  </a:solidFill>
                  <a:latin typeface="BIZ UDPGothic"/>
                  <a:ea typeface="BIZ UDPGothic"/>
                  <a:cs typeface="BIZ UDPGothic"/>
                  <a:sym typeface="BIZ UDPGothic"/>
                </a:rPr>
                <a:t>商談に繋がっています</a:t>
              </a:r>
              <a:endParaRPr b="0" i="0" sz="1800" u="none" cap="none" strike="noStrike">
                <a:solidFill>
                  <a:schemeClr val="accent4"/>
                </a:solidFill>
                <a:latin typeface="BIZ UDPGothic"/>
                <a:ea typeface="BIZ UDPGothic"/>
                <a:cs typeface="BIZ UDPGothic"/>
                <a:sym typeface="BIZ UDPGothic"/>
              </a:endParaRPr>
            </a:p>
          </p:txBody>
        </p:sp>
        <p:cxnSp>
          <p:nvCxnSpPr>
            <p:cNvPr id="820" name="Google Shape;820;p31"/>
            <p:cNvCxnSpPr/>
            <p:nvPr/>
          </p:nvCxnSpPr>
          <p:spPr>
            <a:xfrm>
              <a:off x="634709" y="1677353"/>
              <a:ext cx="82845" cy="127114"/>
            </a:xfrm>
            <a:prstGeom prst="straightConnector1">
              <a:avLst/>
            </a:prstGeom>
            <a:noFill/>
            <a:ln cap="flat" cmpd="sng" w="12700">
              <a:solidFill>
                <a:schemeClr val="lt1"/>
              </a:solidFill>
              <a:prstDash val="solid"/>
              <a:miter lim="800000"/>
              <a:headEnd len="sm" w="sm" type="none"/>
              <a:tailEnd len="sm" w="sm" type="none"/>
            </a:ln>
          </p:spPr>
        </p:cxnSp>
        <p:cxnSp>
          <p:nvCxnSpPr>
            <p:cNvPr id="821" name="Google Shape;821;p31"/>
            <p:cNvCxnSpPr/>
            <p:nvPr/>
          </p:nvCxnSpPr>
          <p:spPr>
            <a:xfrm>
              <a:off x="571659" y="1784459"/>
              <a:ext cx="90063" cy="58984"/>
            </a:xfrm>
            <a:prstGeom prst="straightConnector1">
              <a:avLst/>
            </a:prstGeom>
            <a:noFill/>
            <a:ln cap="flat" cmpd="sng" w="12700">
              <a:solidFill>
                <a:schemeClr val="lt1"/>
              </a:solidFill>
              <a:prstDash val="solid"/>
              <a:miter lim="800000"/>
              <a:headEnd len="sm" w="sm" type="none"/>
              <a:tailEnd len="sm" w="sm" type="none"/>
            </a:ln>
          </p:spPr>
        </p:cxnSp>
        <p:grpSp>
          <p:nvGrpSpPr>
            <p:cNvPr id="822" name="Google Shape;822;p31"/>
            <p:cNvGrpSpPr/>
            <p:nvPr/>
          </p:nvGrpSpPr>
          <p:grpSpPr>
            <a:xfrm>
              <a:off x="10156999" y="1542644"/>
              <a:ext cx="843046" cy="664977"/>
              <a:chOff x="1509459" y="3399061"/>
              <a:chExt cx="843046" cy="664977"/>
            </a:xfrm>
          </p:grpSpPr>
          <p:grpSp>
            <p:nvGrpSpPr>
              <p:cNvPr id="823" name="Google Shape;823;p31"/>
              <p:cNvGrpSpPr/>
              <p:nvPr/>
            </p:nvGrpSpPr>
            <p:grpSpPr>
              <a:xfrm>
                <a:off x="1509459" y="3400445"/>
                <a:ext cx="663593" cy="663593"/>
                <a:chOff x="237744" y="2139837"/>
                <a:chExt cx="828885" cy="828885"/>
              </a:xfrm>
            </p:grpSpPr>
            <p:sp>
              <p:nvSpPr>
                <p:cNvPr id="824" name="Google Shape;824;p31"/>
                <p:cNvSpPr/>
                <p:nvPr/>
              </p:nvSpPr>
              <p:spPr>
                <a:xfrm>
                  <a:off x="237744" y="2139837"/>
                  <a:ext cx="828885" cy="828885"/>
                </a:xfrm>
                <a:prstGeom prst="ellipse">
                  <a:avLst/>
                </a:prstGeom>
                <a:noFill/>
                <a:ln cap="flat" cmpd="sng" w="508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825" name="Google Shape;825;p31"/>
                <p:cNvSpPr/>
                <p:nvPr/>
              </p:nvSpPr>
              <p:spPr>
                <a:xfrm>
                  <a:off x="498649" y="2492001"/>
                  <a:ext cx="307075" cy="318956"/>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826" name="Google Shape;826;p31"/>
                <p:cNvSpPr/>
                <p:nvPr/>
              </p:nvSpPr>
              <p:spPr>
                <a:xfrm>
                  <a:off x="375485" y="2340671"/>
                  <a:ext cx="553403" cy="353272"/>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827" name="Google Shape;827;p31"/>
                <p:cNvSpPr/>
                <p:nvPr/>
              </p:nvSpPr>
              <p:spPr>
                <a:xfrm>
                  <a:off x="422449" y="2407721"/>
                  <a:ext cx="135272" cy="135272"/>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828" name="Google Shape;828;p31"/>
                <p:cNvSpPr/>
                <p:nvPr/>
              </p:nvSpPr>
              <p:spPr>
                <a:xfrm>
                  <a:off x="746652" y="2407721"/>
                  <a:ext cx="135272" cy="135272"/>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grpSp>
            <p:nvGrpSpPr>
              <p:cNvPr id="829" name="Google Shape;829;p31"/>
              <p:cNvGrpSpPr/>
              <p:nvPr/>
            </p:nvGrpSpPr>
            <p:grpSpPr>
              <a:xfrm rot="5620264">
                <a:off x="2192012" y="3394131"/>
                <a:ext cx="145895" cy="166090"/>
                <a:chOff x="2050345" y="3723892"/>
                <a:chExt cx="145895" cy="166090"/>
              </a:xfrm>
            </p:grpSpPr>
            <p:cxnSp>
              <p:nvCxnSpPr>
                <p:cNvPr id="830" name="Google Shape;830;p31"/>
                <p:cNvCxnSpPr/>
                <p:nvPr/>
              </p:nvCxnSpPr>
              <p:spPr>
                <a:xfrm>
                  <a:off x="2113395" y="3723892"/>
                  <a:ext cx="82845" cy="127114"/>
                </a:xfrm>
                <a:prstGeom prst="straightConnector1">
                  <a:avLst/>
                </a:prstGeom>
                <a:noFill/>
                <a:ln cap="flat" cmpd="sng" w="12700">
                  <a:solidFill>
                    <a:schemeClr val="lt1"/>
                  </a:solidFill>
                  <a:prstDash val="solid"/>
                  <a:miter lim="800000"/>
                  <a:headEnd len="sm" w="sm" type="none"/>
                  <a:tailEnd len="sm" w="sm" type="none"/>
                </a:ln>
              </p:spPr>
            </p:cxnSp>
            <p:cxnSp>
              <p:nvCxnSpPr>
                <p:cNvPr id="831" name="Google Shape;831;p31"/>
                <p:cNvCxnSpPr/>
                <p:nvPr/>
              </p:nvCxnSpPr>
              <p:spPr>
                <a:xfrm>
                  <a:off x="2050345" y="3830998"/>
                  <a:ext cx="90063" cy="58984"/>
                </a:xfrm>
                <a:prstGeom prst="straightConnector1">
                  <a:avLst/>
                </a:prstGeom>
                <a:noFill/>
                <a:ln cap="flat" cmpd="sng" w="12700">
                  <a:solidFill>
                    <a:schemeClr val="lt1"/>
                  </a:solidFill>
                  <a:prstDash val="solid"/>
                  <a:miter lim="800000"/>
                  <a:headEnd len="sm" w="sm" type="none"/>
                  <a:tailEnd len="sm" w="sm" type="none"/>
                </a:ln>
              </p:spPr>
            </p:cxnSp>
          </p:grpSp>
        </p:grpSp>
        <p:grpSp>
          <p:nvGrpSpPr>
            <p:cNvPr id="832" name="Google Shape;832;p31"/>
            <p:cNvGrpSpPr/>
            <p:nvPr/>
          </p:nvGrpSpPr>
          <p:grpSpPr>
            <a:xfrm rot="-835720">
              <a:off x="9332478" y="2614243"/>
              <a:ext cx="145895" cy="166090"/>
              <a:chOff x="2050345" y="3723892"/>
              <a:chExt cx="145895" cy="166090"/>
            </a:xfrm>
          </p:grpSpPr>
          <p:cxnSp>
            <p:nvCxnSpPr>
              <p:cNvPr id="833" name="Google Shape;833;p31"/>
              <p:cNvCxnSpPr/>
              <p:nvPr/>
            </p:nvCxnSpPr>
            <p:spPr>
              <a:xfrm>
                <a:off x="2113395" y="3723892"/>
                <a:ext cx="82845" cy="127114"/>
              </a:xfrm>
              <a:prstGeom prst="straightConnector1">
                <a:avLst/>
              </a:prstGeom>
              <a:noFill/>
              <a:ln cap="flat" cmpd="sng" w="12700">
                <a:solidFill>
                  <a:schemeClr val="lt1"/>
                </a:solidFill>
                <a:prstDash val="solid"/>
                <a:miter lim="800000"/>
                <a:headEnd len="sm" w="sm" type="none"/>
                <a:tailEnd len="sm" w="sm" type="none"/>
              </a:ln>
            </p:spPr>
          </p:cxnSp>
          <p:cxnSp>
            <p:nvCxnSpPr>
              <p:cNvPr id="834" name="Google Shape;834;p31"/>
              <p:cNvCxnSpPr/>
              <p:nvPr/>
            </p:nvCxnSpPr>
            <p:spPr>
              <a:xfrm>
                <a:off x="2050345" y="3830998"/>
                <a:ext cx="90063" cy="58984"/>
              </a:xfrm>
              <a:prstGeom prst="straightConnector1">
                <a:avLst/>
              </a:prstGeom>
              <a:noFill/>
              <a:ln cap="flat" cmpd="sng" w="12700">
                <a:solidFill>
                  <a:schemeClr val="lt1"/>
                </a:solidFill>
                <a:prstDash val="solid"/>
                <a:miter lim="800000"/>
                <a:headEnd len="sm" w="sm" type="none"/>
                <a:tailEnd len="sm" w="sm" type="none"/>
              </a:ln>
            </p:spPr>
          </p:cxnSp>
        </p:grpSp>
        <p:cxnSp>
          <p:nvCxnSpPr>
            <p:cNvPr id="835" name="Google Shape;835;p31"/>
            <p:cNvCxnSpPr/>
            <p:nvPr/>
          </p:nvCxnSpPr>
          <p:spPr>
            <a:xfrm>
              <a:off x="514319" y="1884406"/>
              <a:ext cx="101391" cy="18901"/>
            </a:xfrm>
            <a:prstGeom prst="straightConnector1">
              <a:avLst/>
            </a:prstGeom>
            <a:noFill/>
            <a:ln cap="flat" cmpd="sng" w="12700">
              <a:solidFill>
                <a:schemeClr val="lt1"/>
              </a:solidFill>
              <a:prstDash val="solid"/>
              <a:miter lim="800000"/>
              <a:headEnd len="sm" w="sm" type="none"/>
              <a:tailEnd len="sm" w="sm" type="none"/>
            </a:ln>
          </p:spPr>
        </p:cxnSp>
      </p:grpSp>
      <p:sp>
        <p:nvSpPr>
          <p:cNvPr id="836" name="Google Shape;836;p31"/>
          <p:cNvSpPr txBox="1"/>
          <p:nvPr/>
        </p:nvSpPr>
        <p:spPr>
          <a:xfrm>
            <a:off x="1229415" y="5377031"/>
            <a:ext cx="9602400" cy="147728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600"/>
              <a:buFont typeface="Arial"/>
              <a:buNone/>
            </a:pPr>
            <a:r>
              <a:rPr b="0" i="0" lang="ja-JP" sz="1800" u="none" cap="none" strike="noStrike">
                <a:solidFill>
                  <a:schemeClr val="lt1"/>
                </a:solidFill>
                <a:latin typeface="BIZ UDPGothic"/>
                <a:ea typeface="BIZ UDPGothic"/>
                <a:cs typeface="BIZ UDPGothic"/>
                <a:sym typeface="BIZ UDPGothic"/>
              </a:rPr>
              <a:t>そのようなお客様向けに</a:t>
            </a:r>
            <a:endParaRPr b="0" i="0" sz="1800" u="none" cap="none" strike="noStrike">
              <a:solidFill>
                <a:schemeClr val="lt1"/>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3600"/>
              <a:buFont typeface="Arial"/>
              <a:buNone/>
            </a:pPr>
            <a:r>
              <a:rPr b="0" i="0" lang="ja-JP" sz="2400" u="none" cap="none" strike="noStrike">
                <a:solidFill>
                  <a:schemeClr val="lt1"/>
                </a:solidFill>
                <a:latin typeface="BIZ UDPGothic"/>
                <a:ea typeface="BIZ UDPGothic"/>
                <a:cs typeface="BIZ UDPGothic"/>
                <a:sym typeface="BIZ UDPGothic"/>
              </a:rPr>
              <a:t>「</a:t>
            </a:r>
            <a:r>
              <a:rPr b="1" i="0" lang="ja-JP" sz="2400" u="none" cap="none" strike="noStrike">
                <a:solidFill>
                  <a:schemeClr val="accent5"/>
                </a:solidFill>
                <a:latin typeface="BIZ UDPGothic"/>
                <a:ea typeface="BIZ UDPGothic"/>
                <a:cs typeface="BIZ UDPGothic"/>
                <a:sym typeface="BIZ UDPGothic"/>
              </a:rPr>
              <a:t>マジセミ倶楽部加入時初回20名無料</a:t>
            </a:r>
            <a:r>
              <a:rPr b="0" i="0" lang="ja-JP" sz="2400" u="none" cap="none" strike="noStrike">
                <a:solidFill>
                  <a:schemeClr val="lt1"/>
                </a:solidFill>
                <a:latin typeface="BIZ UDPGothic"/>
                <a:ea typeface="BIZ UDPGothic"/>
                <a:cs typeface="BIZ UDPGothic"/>
                <a:sym typeface="BIZ UDPGothic"/>
              </a:rPr>
              <a:t>」</a:t>
            </a:r>
            <a:r>
              <a:rPr b="0" i="0" lang="ja-JP" sz="1800" u="none" cap="none" strike="noStrike">
                <a:solidFill>
                  <a:schemeClr val="lt1"/>
                </a:solidFill>
                <a:latin typeface="BIZ UDPGothic"/>
                <a:ea typeface="BIZ UDPGothic"/>
                <a:cs typeface="BIZ UDPGothic"/>
                <a:sym typeface="BIZ UDPGothic"/>
              </a:rPr>
              <a:t>キャンペーンをご用意しています。</a:t>
            </a:r>
            <a:endParaRPr b="0" i="0" sz="1800" u="none" cap="none" strike="noStrike">
              <a:solidFill>
                <a:schemeClr val="lt1"/>
              </a:solidFill>
              <a:latin typeface="BIZ UDPGothic"/>
              <a:ea typeface="BIZ UDPGothic"/>
              <a:cs typeface="BIZ UDPGothic"/>
              <a:sym typeface="BIZ UDPGothic"/>
            </a:endParaRPr>
          </a:p>
          <a:p>
            <a:pPr indent="0" lvl="0" marL="0" marR="0" rtl="0" algn="ctr">
              <a:lnSpc>
                <a:spcPct val="150000"/>
              </a:lnSpc>
              <a:spcBef>
                <a:spcPts val="0"/>
              </a:spcBef>
              <a:spcAft>
                <a:spcPts val="0"/>
              </a:spcAft>
              <a:buClr>
                <a:srgbClr val="000000"/>
              </a:buClr>
              <a:buSzPts val="3600"/>
              <a:buFont typeface="Arial"/>
              <a:buNone/>
            </a:pPr>
            <a:r>
              <a:rPr b="0" i="0" lang="ja-JP" sz="3200" u="none" cap="none" strike="noStrike">
                <a:solidFill>
                  <a:schemeClr val="lt1"/>
                </a:solidFill>
                <a:latin typeface="BIZ UDPGothic"/>
                <a:ea typeface="BIZ UDPGothic"/>
                <a:cs typeface="BIZ UDPGothic"/>
                <a:sym typeface="BIZ UDPGothic"/>
              </a:rPr>
              <a:t>ぜひマジセミをお試し下さい！</a:t>
            </a:r>
            <a:endParaRPr b="0" i="0" sz="3200" u="none" cap="none" strike="noStrike">
              <a:solidFill>
                <a:schemeClr val="lt1"/>
              </a:solidFill>
              <a:latin typeface="BIZ UDPGothic"/>
              <a:ea typeface="BIZ UDPGothic"/>
              <a:cs typeface="BIZ UDPGothic"/>
              <a:sym typeface="BIZ UDPGothic"/>
            </a:endParaRPr>
          </a:p>
        </p:txBody>
      </p:sp>
      <p:sp>
        <p:nvSpPr>
          <p:cNvPr id="837" name="Google Shape;837;p31"/>
          <p:cNvSpPr txBox="1"/>
          <p:nvPr/>
        </p:nvSpPr>
        <p:spPr>
          <a:xfrm>
            <a:off x="694000" y="4217851"/>
            <a:ext cx="10803900" cy="1316877"/>
          </a:xfrm>
          <a:prstGeom prst="rect">
            <a:avLst/>
          </a:prstGeom>
          <a:noFill/>
          <a:ln>
            <a:noFill/>
          </a:ln>
        </p:spPr>
        <p:txBody>
          <a:bodyPr anchorCtr="0" anchor="t" bIns="45700" lIns="91425" spcFirstLastPara="1" rIns="91425" wrap="square" tIns="45700">
            <a:normAutofit/>
          </a:bodyPr>
          <a:lstStyle/>
          <a:p>
            <a:pPr indent="0" lvl="0" marL="0" marR="0" rtl="0" algn="ctr">
              <a:lnSpc>
                <a:spcPct val="136363"/>
              </a:lnSpc>
              <a:spcBef>
                <a:spcPts val="0"/>
              </a:spcBef>
              <a:spcAft>
                <a:spcPts val="0"/>
              </a:spcAft>
              <a:buClr>
                <a:schemeClr val="lt1"/>
              </a:buClr>
              <a:buSzPts val="2378"/>
              <a:buFont typeface="Arial"/>
              <a:buNone/>
            </a:pPr>
            <a:r>
              <a:rPr b="1" i="0" lang="ja-JP" sz="2800" u="none" cap="none" strike="noStrike">
                <a:solidFill>
                  <a:srgbClr val="FAEFB1"/>
                </a:solidFill>
                <a:latin typeface="BIZ UDPGothic"/>
                <a:ea typeface="BIZ UDPGothic"/>
                <a:cs typeface="BIZ UDPGothic"/>
                <a:sym typeface="BIZ UDPGothic"/>
              </a:rPr>
              <a:t>「本当にターゲット企業が来るのだろうか？」</a:t>
            </a:r>
            <a:endParaRPr b="1" i="0" sz="2800" u="none" cap="none" strike="noStrike">
              <a:solidFill>
                <a:srgbClr val="FAEFB1"/>
              </a:solidFill>
              <a:latin typeface="BIZ UDPGothic"/>
              <a:ea typeface="BIZ UDPGothic"/>
              <a:cs typeface="BIZ UDPGothic"/>
              <a:sym typeface="BIZ UDPGothic"/>
            </a:endParaRPr>
          </a:p>
          <a:p>
            <a:pPr indent="0" lvl="0" marL="0" marR="0" rtl="0" algn="ctr">
              <a:lnSpc>
                <a:spcPct val="136363"/>
              </a:lnSpc>
              <a:spcBef>
                <a:spcPts val="0"/>
              </a:spcBef>
              <a:spcAft>
                <a:spcPts val="0"/>
              </a:spcAft>
              <a:buClr>
                <a:schemeClr val="lt1"/>
              </a:buClr>
              <a:buSzPts val="2378"/>
              <a:buFont typeface="Arial"/>
              <a:buNone/>
            </a:pPr>
            <a:r>
              <a:rPr b="1" i="0" lang="ja-JP" sz="2800" u="none" cap="none" strike="noStrike">
                <a:solidFill>
                  <a:srgbClr val="FAEFB1"/>
                </a:solidFill>
                <a:latin typeface="BIZ UDPGothic"/>
                <a:ea typeface="BIZ UDPGothic"/>
                <a:cs typeface="BIZ UDPGothic"/>
                <a:sym typeface="BIZ UDPGothic"/>
              </a:rPr>
              <a:t>「どのくらいオペレーションが楽になるのだろうか？」</a:t>
            </a:r>
            <a:endParaRPr b="1" i="0" sz="2800" u="none" cap="none" strike="noStrike">
              <a:solidFill>
                <a:srgbClr val="FAEFB1"/>
              </a:solidFill>
              <a:latin typeface="BIZ UDPGothic"/>
              <a:ea typeface="BIZ UDPGothic"/>
              <a:cs typeface="BIZ UDPGothic"/>
              <a:sym typeface="BIZ UDPGothic"/>
            </a:endParaRPr>
          </a:p>
        </p:txBody>
      </p:sp>
      <p:sp>
        <p:nvSpPr>
          <p:cNvPr id="838" name="Google Shape;838;p31"/>
          <p:cNvSpPr txBox="1"/>
          <p:nvPr/>
        </p:nvSpPr>
        <p:spPr>
          <a:xfrm>
            <a:off x="10164033" y="6452965"/>
            <a:ext cx="170767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rPr b="0" i="0" lang="ja-JP" sz="800" u="none" cap="none" strike="noStrike">
                <a:solidFill>
                  <a:srgbClr val="D8D8D8"/>
                </a:solidFill>
                <a:latin typeface="Arial"/>
                <a:ea typeface="Arial"/>
                <a:cs typeface="Arial"/>
                <a:sym typeface="Arial"/>
              </a:rPr>
              <a:t>©2018 MAJISEMI Inc.</a:t>
            </a:r>
            <a:endParaRPr b="0" i="0" sz="800" u="none" cap="none" strike="noStrike">
              <a:solidFill>
                <a:srgbClr val="D8D8D8"/>
              </a:solidFill>
              <a:latin typeface="Arial"/>
              <a:ea typeface="Arial"/>
              <a:cs typeface="Arial"/>
              <a:sym typeface="Arial"/>
            </a:endParaRPr>
          </a:p>
        </p:txBody>
      </p:sp>
      <p:sp>
        <p:nvSpPr>
          <p:cNvPr id="839" name="Google Shape;839;p31"/>
          <p:cNvSpPr txBox="1"/>
          <p:nvPr>
            <p:ph idx="12" type="sldNum"/>
          </p:nvPr>
        </p:nvSpPr>
        <p:spPr>
          <a:xfrm>
            <a:off x="11755464" y="6452966"/>
            <a:ext cx="386261"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ja-JP" sz="800">
                <a:solidFill>
                  <a:srgbClr val="D8D8D8"/>
                </a:solidFill>
                <a:latin typeface="Arial"/>
                <a:ea typeface="Arial"/>
                <a:cs typeface="Arial"/>
                <a:sym typeface="Arial"/>
              </a:rPr>
              <a:t>‹#›</a:t>
            </a:fld>
            <a:endParaRPr sz="800">
              <a:solidFill>
                <a:srgbClr val="D8D8D8"/>
              </a:solidFill>
              <a:latin typeface="Arial"/>
              <a:ea typeface="Arial"/>
              <a:cs typeface="Arial"/>
              <a:sym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4" name="Shape 844"/>
        <p:cNvGrpSpPr/>
        <p:nvPr/>
      </p:nvGrpSpPr>
      <p:grpSpPr>
        <a:xfrm>
          <a:off x="0" y="0"/>
          <a:ext cx="0" cy="0"/>
          <a:chOff x="0" y="0"/>
          <a:chExt cx="0" cy="0"/>
        </a:xfrm>
      </p:grpSpPr>
      <p:sp>
        <p:nvSpPr>
          <p:cNvPr id="845" name="Google Shape;845;p32"/>
          <p:cNvSpPr txBox="1"/>
          <p:nvPr/>
        </p:nvSpPr>
        <p:spPr>
          <a:xfrm>
            <a:off x="1376043" y="2647691"/>
            <a:ext cx="10619312" cy="901051"/>
          </a:xfrm>
          <a:prstGeom prst="rect">
            <a:avLst/>
          </a:prstGeom>
          <a:noFill/>
          <a:ln>
            <a:noFill/>
          </a:ln>
        </p:spPr>
        <p:txBody>
          <a:bodyPr anchorCtr="0" anchor="ctr" bIns="45700" lIns="91425" spcFirstLastPara="1" rIns="91425" wrap="square" tIns="45700">
            <a:noAutofit/>
          </a:bodyPr>
          <a:lstStyle/>
          <a:p>
            <a:pPr indent="0" lvl="0" marL="0" marR="0" rtl="0" algn="l">
              <a:lnSpc>
                <a:spcPct val="200000"/>
              </a:lnSpc>
              <a:spcBef>
                <a:spcPts val="0"/>
              </a:spcBef>
              <a:spcAft>
                <a:spcPts val="0"/>
              </a:spcAft>
              <a:buClr>
                <a:schemeClr val="accent4"/>
              </a:buClr>
              <a:buSzPts val="1600"/>
              <a:buFont typeface="Arial"/>
              <a:buNone/>
            </a:pPr>
            <a:r>
              <a:rPr b="1" i="0" lang="ja-JP" sz="3200" u="none" cap="none" strike="noStrike">
                <a:solidFill>
                  <a:schemeClr val="accent4"/>
                </a:solidFill>
                <a:latin typeface="BIZ UDPGothic"/>
                <a:ea typeface="BIZ UDPGothic"/>
                <a:cs typeface="BIZ UDPGothic"/>
                <a:sym typeface="BIZ UDPGothic"/>
              </a:rPr>
              <a:t>（ご参考）その他の情報</a:t>
            </a:r>
            <a:endParaRPr b="0" i="0" sz="1400" u="none" cap="none" strike="noStrike">
              <a:solidFill>
                <a:srgbClr val="000000"/>
              </a:solidFill>
              <a:latin typeface="Arial"/>
              <a:ea typeface="Arial"/>
              <a:cs typeface="Arial"/>
              <a:sym typeface="Arial"/>
            </a:endParaRPr>
          </a:p>
        </p:txBody>
      </p:sp>
      <p:sp>
        <p:nvSpPr>
          <p:cNvPr id="846" name="Google Shape;846;p32"/>
          <p:cNvSpPr/>
          <p:nvPr/>
        </p:nvSpPr>
        <p:spPr>
          <a:xfrm>
            <a:off x="0" y="1"/>
            <a:ext cx="1132114" cy="68580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847" name="Google Shape;847;p32"/>
          <p:cNvSpPr txBox="1"/>
          <p:nvPr/>
        </p:nvSpPr>
        <p:spPr>
          <a:xfrm>
            <a:off x="1361529" y="2392740"/>
            <a:ext cx="3417989" cy="369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100"/>
              <a:buFont typeface="Arial"/>
              <a:buNone/>
            </a:pPr>
            <a:r>
              <a:rPr b="0" i="0" lang="ja-JP" sz="2000" u="none" cap="none" strike="noStrike">
                <a:solidFill>
                  <a:schemeClr val="accent4"/>
                </a:solidFill>
                <a:latin typeface="BIZ UDPGothic"/>
                <a:ea typeface="BIZ UDPGothic"/>
                <a:cs typeface="BIZ UDPGothic"/>
                <a:sym typeface="BIZ UDPGothic"/>
              </a:rPr>
              <a:t>～後ほどご確認ください～</a:t>
            </a:r>
            <a:endParaRPr b="0" i="0" sz="2000" u="none" cap="none" strike="noStrike">
              <a:solidFill>
                <a:schemeClr val="accent4"/>
              </a:solidFill>
              <a:latin typeface="BIZ UDPGothic"/>
              <a:ea typeface="BIZ UDPGothic"/>
              <a:cs typeface="BIZ UDPGothic"/>
              <a:sym typeface="BIZ UDPGothic"/>
            </a:endParaRPr>
          </a:p>
        </p:txBody>
      </p:sp>
    </p:spTree>
  </p:cSld>
  <p:clrMapOvr>
    <a:masterClrMapping/>
  </p:clrMapOvr>
</p:sld>
</file>

<file path=ppt/slides/slide33.xml><?xml version="1.0" encoding="utf-8"?>
<ns0:sld xmlns:ns0="http://schemas.openxmlformats.org/presentationml/2006/main" xmlns:ns1="http://schemas.openxmlformats.org/drawingml/2006/main" xmlns:ns2="http://schemas.openxmlformats.org/officeDocument/2006/relationships">
  <ns0:cSld>
    <ns0:spTree>
      <ns0:nvGrpSpPr>
        <ns0:cNvPr id="851" name="Shape 851"/>
        <ns0:cNvGrpSpPr/>
        <ns0:nvPr/>
      </ns0:nvGrpSpPr>
      <ns0:grpSpPr>
        <ns1:xfrm>
          <ns1:off x="0" y="0"/>
          <ns1:ext cx="0" cy="0"/>
          <ns1:chOff x="0" y="0"/>
          <ns1:chExt cx="0" cy="0"/>
        </ns1:xfrm>
      </ns0:grpSpPr>
      <ns0:sp>
        <ns0:nvSpPr>
          <ns0:cNvPr id="852" name="Google Shape;852;p33"/>
          <ns0:cNvSpPr/>
          <ns0:nvPr/>
        </ns0:nvSpPr>
        <ns0:spPr>
          <ns1:xfrm>
            <ns1:off x="301520" y="1599912"/>
            <ns1:ext cx="11455436" cy="1098880"/>
          </ns1:xfrm>
          <ns1:prstGeom prst="round2SameRect">
            <ns1:avLst>
              <ns1:gd fmla="val 12044" name="adj1"/>
              <ns1:gd fmla="val 0" name="adj2"/>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1" i="0" sz="1800" u="none" cap="none" strike="noStrike">
              <ns1:solidFill>
                <ns1:schemeClr val="lt1"/>
              </ns1:solidFill>
              <ns1:latin typeface="Arial"/>
              <ns1:ea typeface="Arial"/>
              <ns1:cs typeface="Arial"/>
              <ns1:sym typeface="Arial"/>
            </ns1:endParaRPr>
          </ns1:p>
        </ns0:txBody>
      </ns0:sp>
      <ns0:sp>
        <ns0:nvSpPr>
          <ns0:cNvPr id="853" name="Google Shape;853;p33"/>
          <ns0:cNvSpPr txBox="1"/>
          <ns0:nvPr/>
        </ns0:nvSpPr>
        <ns0:spPr>
          <ns1:xfrm>
            <ns1:off x="801958" y="2256028"/>
            <ns1:ext cx="948627" cy="338554"/>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Planning</ns1:t>
            </ns1:r>
            <ns1:endParaRPr b="0" i="0" sz="1400" u="none" cap="none" strike="noStrike">
              <ns1:solidFill>
                <ns1:srgbClr val="000000"/>
              </ns1:solidFill>
              <ns1:latin typeface="BIZ UDPGothic"/>
              <ns1:ea typeface="BIZ UDPGothic"/>
              <ns1:cs typeface="BIZ UDPGothic"/>
              <ns1:sym typeface="BIZ UDPGothic"/>
            </ns1:endParaRPr>
          </ns1:p>
        </ns0:txBody>
      </ns0:sp>
      <ns0:pic>
        <ns0:nvPicPr>
          <ns0:cNvPr descr="アイコン&#10;&#10;自動的に生成された説明" id="854" name="Google Shape;854;p33"/>
          <ns0:cNvPicPr preferRelativeResize="0"/>
          <ns0:nvPr/>
        </ns0:nvPicPr>
        <ns0:blipFill rotWithShape="1">
          <ns1:blip ns2:embed="rId3">
            <ns1:alphaModFix/>
          </ns1:blip>
          <ns1:srcRect b="0" l="0" r="0" t="0"/>
          <ns1:stretch/>
        </ns0:blipFill>
        <ns0:spPr>
          <ns1:xfrm>
            <ns1:off x="1057966" y="1710082"/>
            <ns1:ext cx="538210" cy="543336"/>
          </ns1:xfrm>
          <ns1:prstGeom prst="rect">
            <ns1:avLst/>
          </ns1:prstGeom>
          <ns1:noFill/>
          <ns1:ln>
            <ns1:noFill/>
          </ns1:ln>
        </ns0:spPr>
      </ns0:pic>
      <ns0:cxnSp>
        <ns0:nvCxnSpPr>
          <ns0:cNvPr id="855" name="Google Shape;855;p33"/>
          <ns0:cNvCxnSpPr/>
          <ns0:nvPr/>
        </ns0:nvCxnSpPr>
        <ns0:spPr>
          <ns1:xfrm>
            <ns1:off x="6350" y="799793"/>
            <ns1:ext cx="1218565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856" name="Google Shape;856;p33"/>
          <ns0:cNvSpPr/>
          <ns0:nvPr/>
        </ns0:nvSpPr>
        <ns0:spPr>
          <ns1:xfrm>
            <ns1:off x="12028601" y="-536"/>
            <ns1:ext cx="163399" cy="800325"/>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857" name="Google Shape;857;p33"/>
          <ns0:cNvSpPr txBox="1"/>
          <ns0:nvPr/>
        </ns0:nvSpPr>
        <ns0:spPr>
          <ns1:xfrm>
            <ns1:off x="221196" y="101835"/>
            <ns1:ext cx="6230404" cy="586088"/>
          </ns1:xfrm>
          <ns1:prstGeom prst="rect">
            <ns1:avLst/>
          </ns1:prstGeom>
          <ns1:noFill/>
          <ns1:ln>
            <ns1:noFill/>
          </ns1:ln>
        </ns0:spPr>
        <ns0:txBody>
          <ns1:bodyPr anchorCtr="0" anchor="ctr"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2800" u="none" cap="none" strike="noStrike">
                <ns1:solidFill>
                  <ns1:schemeClr val="accent4"/>
                </ns1:solidFill>
                <ns1:latin typeface="BIZ UDPGothic"/>
                <ns1:ea typeface="BIZ UDPGothic"/>
                <ns1:cs typeface="BIZ UDPGothic"/>
                <ns1:sym typeface="BIZ UDPGothic"/>
              </ns1:rPr>
              <ns1:t>Reasons to use Majisemi</ns1:t>
            </ns1:r>
            <ns1:endParaRPr b="0" i="0" sz="1400" u="none" cap="none" strike="noStrike">
              <ns1:solidFill>
                <ns1:srgbClr val="000000"/>
              </ns1:solidFill>
              <ns1:latin typeface="Arial"/>
              <ns1:ea typeface="Arial"/>
              <ns1:cs typeface="Arial"/>
              <ns1:sym typeface="Arial"/>
            </ns1:endParaRPr>
          </ns1:p>
        </ns0:txBody>
      </ns0:sp>
      <ns0:sp>
        <ns0:nvSpPr>
          <ns0:cNvPr id="858" name="Google Shape;858;p33"/>
          <ns0:cNvSpPr/>
          <ns0:nvPr/>
        </ns0:nvSpPr>
        <ns0:spPr>
          <ns1:xfrm>
            <ns1:off x="301520" y="1240985"/>
            <ns1:ext cx="11455436" cy="259796"/>
          </ns1:xfrm>
          <ns1:prstGeom prst="rect">
            <ns1:avLst/>
          </ns1:prstGeom>
          <ns1:solidFill>
            <ns1:srgbClr val="C3D2F7"/>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100"/>
              <ns1:buFont typeface="Arial"/>
              <ns1:buNone/>
            </ns1:pPr>
            <ns1:r>
              <ns1:t/>
            </ns1:r>
            <ns1:endParaRPr b="0" i="0" sz="1100" u="none" cap="none" strike="noStrike">
              <ns1:solidFill>
                <ns1:schemeClr val="lt1"/>
              </ns1:solidFill>
              <ns1:latin typeface="Arial"/>
              <ns1:ea typeface="Arial"/>
              <ns1:cs typeface="Arial"/>
              <ns1:sym typeface="Arial"/>
            </ns1:endParaRPr>
          </ns1:p>
        </ns0:txBody>
      </ns0:sp>
      <ns0:sp>
        <ns0:nvSpPr>
          <ns0:cNvPr id="859" name="Google Shape;859;p33"/>
          <ns0:cNvSpPr txBox="1"/>
          <ns0:nvPr/>
        </ns0:nvSpPr>
        <ns0:spPr>
          <ns1:xfrm>
            <ns1:off x="252548" y="763664"/>
            <ns1:ext cx="6074754" cy="709199"/>
          </ns1:xfrm>
          <ns1:prstGeom prst="rect">
            <ns1:avLst/>
          </ns1:prstGeom>
          <ns1:noFill/>
          <ns1:ln>
            <ns1:noFill/>
          </ns1:ln>
        </ns0:spPr>
        <ns0:txBody>
          <ns1:bodyPr anchorCtr="0" anchor="ctr"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3600" u="none" cap="none" strike="noStrike">
                <ns1:solidFill>
                  <ns1:schemeClr val="accent4"/>
                </ns1:solidFill>
                <ns1:latin typeface="BIZ UDPGothic"/>
                <ns1:ea typeface="BIZ UDPGothic"/>
                <ns1:cs typeface="BIZ UDPGothic"/>
                <ns1:sym typeface="BIZ UDPGothic"/>
              </ns1:rPr>
              <ns1:t>Delegate your webinar operations to us</ns1:t>
            </ns1:r>
            <ns1:endParaRPr b="0" i="0" sz="1400" u="none" cap="none" strike="noStrike">
              <ns1:solidFill>
                <ns1:srgbClr val="000000"/>
              </ns1:solidFill>
              <ns1:latin typeface="Arial"/>
              <ns1:ea typeface="Arial"/>
              <ns1:cs typeface="Arial"/>
              <ns1:sym typeface="Arial"/>
            </ns1:endParaRPr>
          </ns1:p>
        </ns0:txBody>
      </ns0:sp>
      <ns0:sp>
        <ns0:nvSpPr>
          <ns0:cNvPr id="860" name="Google Shape;860;p33"/>
          <ns0:cNvSpPr/>
          <ns0:nvPr/>
        </ns0:nvSpPr>
        <ns0:spPr>
          <ns1:xfrm>
            <ns1:off x="301520" y="1586760"/>
            <ns1:ext cx="11439456" cy="2429277"/>
          </ns1:xfrm>
          <ns1:prstGeom prst="roundRect">
            <ns1:avLst>
              <ns1:gd fmla="val 4943" name="adj"/>
            </ns1:avLst>
          </ns1:prstGeom>
          <ns1:noFill/>
          <ns1:ln cap="flat" cmpd="sng" w="41275">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2800" u="none" cap="none" strike="noStrike">
                <ns1:solidFill>
                  <ns1:schemeClr val="accent4"/>
                </ns1:solidFill>
                <ns1:latin typeface="Arial"/>
                <ns1:ea typeface="Arial"/>
                <ns1:cs typeface="Arial"/>
                <ns1:sym typeface="Arial"/>
              </ns1:rPr>
              <ns1:t>　　　　　　　</ns1:t>
            </ns1:r>
            <ns1:endParaRPr b="0" i="0" sz="2800" u="none" cap="none" strike="noStrike">
              <ns1:solidFill>
                <ns1:schemeClr val="accent4"/>
              </ns1:solidFill>
              <ns1:latin typeface="Arial"/>
              <ns1:ea typeface="Arial"/>
              <ns1:cs typeface="Arial"/>
              <ns1:sym typeface="Arial"/>
            </ns1:endParaRPr>
          </ns1:p>
        </ns0:txBody>
      </ns0:sp>
      <ns0:sp>
        <ns0:nvSpPr>
          <ns0:cNvPr id="861" name="Google Shape;861;p33"/>
          <ns0:cNvSpPr txBox="1"/>
          <ns0:nvPr/>
        </ns0:nvSpPr>
        <ns0:spPr>
          <ns1:xfrm>
            <ns1:off x="2117479" y="1663570"/>
            <ns1:ext cx="9896721" cy="52322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2800" u="none" cap="none" strike="noStrike">
                <ns1:solidFill>
                  <ns1:schemeClr val="lt1"/>
                </ns1:solidFill>
                <ns1:latin typeface="BIZ UDPGothic"/>
                <ns1:ea typeface="BIZ UDPGothic"/>
                <ns1:cs typeface="BIZ UDPGothic"/>
                <ns1:sym typeface="BIZ UDPGothic"/>
              </ns1:rPr>
              <ns1:t>A dedicated planning manager will create the title and announcement text!</ns1:t>
            </ns1:r>
            <ns1:endParaRPr b="1" i="0" sz="2800" u="none" cap="none" strike="noStrike">
              <ns1:solidFill>
                <ns1:schemeClr val="lt1"/>
              </ns1:solidFill>
              <ns1:latin typeface="BIZ UDPGothic"/>
              <ns1:ea typeface="BIZ UDPGothic"/>
              <ns1:cs typeface="BIZ UDPGothic"/>
              <ns1:sym typeface="BIZ UDPGothic"/>
            </ns1:endParaRPr>
          </ns1:p>
        </ns0:txBody>
      </ns0:sp>
      <ns0:sp>
        <ns0:nvSpPr>
          <ns0:cNvPr id="862" name="Google Shape;862;p33"/>
          <ns0:cNvSpPr/>
          <ns0:nvPr/>
        </ns0:nvSpPr>
        <ns0:spPr>
          <ns1:xfrm>
            <ns1:off x="301520" y="4108282"/>
            <ns1:ext cx="11439456" cy="2429277"/>
          </ns1:xfrm>
          <ns1:prstGeom prst="roundRect">
            <ns1:avLst>
              <ns1:gd fmla="val 4943" name="adj"/>
            </ns1:avLst>
          </ns1:prstGeom>
          <ns1:noFill/>
          <ns1:ln cap="flat" cmpd="sng" w="41275">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2800" u="none" cap="none" strike="noStrike">
                <ns1:solidFill>
                  <ns1:schemeClr val="accent4"/>
                </ns1:solidFill>
                <ns1:latin typeface="Arial"/>
                <ns1:ea typeface="Arial"/>
                <ns1:cs typeface="Arial"/>
                <ns1:sym typeface="Arial"/>
              </ns1:rPr>
              <ns1:t>　　　　　　　</ns1:t>
            </ns1:r>
            <ns1:endParaRPr b="0" i="0" sz="2800" u="none" cap="none" strike="noStrike">
              <ns1:solidFill>
                <ns1:schemeClr val="accent4"/>
              </ns1:solidFill>
              <ns1:latin typeface="Arial"/>
              <ns1:ea typeface="Arial"/>
              <ns1:cs typeface="Arial"/>
              <ns1:sym typeface="Arial"/>
            </ns1:endParaRPr>
          </ns1:p>
        </ns0:txBody>
      </ns0:sp>
      <ns0:sp>
        <ns0:nvSpPr>
          <ns0:cNvPr id="863" name="Google Shape;863;p33"/>
          <ns0:cNvSpPr txBox="1"/>
          <ns0:nvPr/>
        </ns0:nvSpPr>
        <ns0:spPr>
          <ns1:xfrm>
            <ns1:off x="2145538" y="2189387"/>
            <ns1:ext cx="9865549" cy="307777"/>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A Majisemi planning specialist with IT knowledge will collaborate with you to create a webinar plan that achieves audience acquisition and business negotiations.</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864" name="Google Shape;864;p33"/>
          <ns0:cNvSpPr/>
          <ns0:nvPr/>
        </ns0:nvSpPr>
        <ns0:spPr>
          <ns1:xfrm>
            <ns1:off x="301520" y="4102056"/>
            <ns1:ext cx="11455436" cy="1098880"/>
          </ns1:xfrm>
          <ns1:prstGeom prst="round2SameRect">
            <ns1:avLst>
              <ns1:gd fmla="val 12044" name="adj1"/>
              <ns1:gd fmla="val 0" name="adj2"/>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1" i="0" sz="1800" u="none" cap="none" strike="noStrike">
              <ns1:solidFill>
                <ns1:schemeClr val="lt1"/>
              </ns1:solidFill>
              <ns1:latin typeface="Arial"/>
              <ns1:ea typeface="Arial"/>
              <ns1:cs typeface="Arial"/>
              <ns1:sym typeface="Arial"/>
            </ns1:endParaRPr>
          </ns1:p>
        </ns0:txBody>
      </ns0:sp>
      <ns0:sp>
        <ns0:nvSpPr>
          <ns0:cNvPr id="865" name="Google Shape;865;p33"/>
          <ns0:cNvSpPr txBox="1"/>
          <ns0:nvPr/>
        </ns0:nvSpPr>
        <ns0:spPr>
          <ns1:xfrm>
            <ns1:off x="2117479" y="4165714"/>
            <ns1:ext cx="9896721" cy="430887"/>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2200"/>
              <ns1:buFont typeface="Arial"/>
              <ns1:buNone/>
            </ns1:pPr>
            <ns1:r>
              <ns1:rPr b="1" i="0" lang="ja-JP" sz="2200" u="none" cap="none" strike="noStrike">
                <ns1:solidFill>
                  <ns1:schemeClr val="lt1"/>
                </ns1:solidFill>
                <ns1:latin typeface="BIZ UDPGothic"/>
                <ns1:ea typeface="BIZ UDPGothic"/>
                <ns1:cs typeface="BIZ UDPGothic"/>
                <ns1:sym typeface="BIZ UDPGothic"/>
              </ns1:rPr>
              <ns1:t>Attendants (seminar secretariat) will support you until the webinar is hosted!</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866" name="Google Shape;866;p33"/>
          <ns0:cNvSpPr txBox="1"/>
          <ns0:nvPr/>
        </ns0:nvSpPr>
        <ns0:spPr>
          <ns1:xfrm>
            <ns1:off x="2145539" y="4602631"/>
            <ns1:ext cx="9865548" cy="52322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An attendant with experience in organizing 1,000 seminars annually will accompany you until the seminar is held.</ns1:t>
            </ns1:r>
            <ns1:endParaRPr b="0" i="0" sz="1400" u="none" cap="none" strike="noStrike">
              <ns1:solidFill>
                <ns1:schemeClr val="lt1"/>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Feel free to consult us with any issues!</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867" name="Google Shape;867;p33"/>
          <ns0:cNvSpPr txBox="1"/>
          <ns0:nvPr/>
        </ns0:nvSpPr>
        <ns0:spPr>
          <ns1:xfrm>
            <ns1:off x="461083" y="4664218"/>
            <ns1:ext cx="1630376" cy="507791"/>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Attendant</ns1:t>
            </ns1:r>
            <ns1:endParaRPr b="1" i="0" sz="16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400"/>
              <ns1:buFont typeface="Arial"/>
              <ns1:buNone/>
            </ns1:pPr>
            <ns1:r>
              <ns1:rPr b="1" i="0" lang="ja-JP" sz="1100" u="none" cap="none" strike="noStrike">
                <ns1:solidFill>
                  <ns1:schemeClr val="lt1"/>
                </ns1:solidFill>
                <ns1:latin typeface="BIZ UDPGothic"/>
                <ns1:ea typeface="BIZ UDPGothic"/>
                <ns1:cs typeface="BIZ UDPGothic"/>
                <ns1:sym typeface="BIZ UDPGothic"/>
              </ns1:rPr>
              <ns1:t>(Seminar office)</ns1:t>
            </ns1:r>
            <ns1:endParaRPr b="0" i="0" sz="1100" u="none" cap="none" strike="noStrike">
              <ns1:solidFill>
                <ns1:srgbClr val="000000"/>
              </ns1:solidFill>
              <ns1:latin typeface="BIZ UDPGothic"/>
              <ns1:ea typeface="BIZ UDPGothic"/>
              <ns1:cs typeface="BIZ UDPGothic"/>
              <ns1:sym typeface="BIZ UDPGothic"/>
            </ns1:endParaRPr>
          </ns1:p>
        </ns0:txBody>
      </ns0:sp>
      <ns0:pic>
        <ns0:nvPicPr>
          <ns0:cNvPr descr="ロゴ, アイコン&#10;&#10;自動的に生成された説明" id="868" name="Google Shape;868;p33"/>
          <ns0:cNvPicPr preferRelativeResize="0"/>
          <ns0:nvPr/>
        </ns0:nvPicPr>
        <ns0:blipFill rotWithShape="1">
          <ns1:blip ns2:embed="rId4">
            <ns1:alphaModFix/>
          </ns1:blip>
          <ns1:srcRect b="0" l="0" r="0" t="0"/>
          <ns1:stretch/>
        </ns0:blipFill>
        <ns0:spPr>
          <ns1:xfrm>
            <ns1:off x="954179" y="4141747"/>
            <ns1:ext cx="644185" cy="548242"/>
          </ns1:xfrm>
          <ns1:prstGeom prst="rect">
            <ns1:avLst/>
          </ns1:prstGeom>
          <ns1:noFill/>
          <ns1:ln>
            <ns1:noFill/>
          </ns1:ln>
        </ns0:spPr>
      </ns0:pic>
      <ns0:sp>
        <ns0:nvSpPr>
          <ns0:cNvPr id="869" name="Google Shape;869;p33"/>
          <ns0:cNvSpPr/>
          <ns0:nvPr/>
        </ns0:nvSpPr>
        <ns0:spPr>
          <ns1:xfrm>
            <ns1:off x="584950" y="2832425"/>
            <ns1:ext cx="2703300" cy="1098900"/>
          </ns1:xfrm>
          <ns1:prstGeom prst="roundRect">
            <ns1:avLst>
              <ns1:gd fmla="val 9184" name="adj"/>
            </ns1:avLst>
          </ns1:prstGeom>
          <ns1:solidFill>
            <ns1:srgbClr val="FCF6D8"/>
          </ns1:solidFill>
          <ns1:ln cap="flat" cmpd="sng" w="254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50000"/>
              </ns1:lnSpc>
              <ns1:spcBef>
                <ns1:spcPts val="0"/>
              </ns1:spcBef>
              <ns1:spcAft>
                <ns1:spcPts val="0"/>
              </ns1:spcAft>
              <ns1:buClr>
                <ns1:srgbClr val="000000"/>
              </ns1:buClr>
              <ns1:buSzPts val="2800"/>
              <ns1:buFont typeface="Arial"/>
              <ns1:buNone/>
            </ns1:pPr>
            <ns1:r>
              <ns1:rPr b="1" i="0" lang="ja-JP" sz="2000" u="none" cap="none" strike="noStrike">
                <ns1:solidFill>
                  <ns1:schemeClr val="accent4"/>
                </ns1:solidFill>
                <ns1:latin typeface="BIZ UDPGothic"/>
                <ns1:ea typeface="BIZ UDPGothic"/>
                <ns1:cs typeface="BIZ UDPGothic"/>
                <ns1:sym typeface="BIZ UDPGothic"/>
              </ns1:rPr>
              <ns1:t>This application</ns1:t>
            </ns1:r>
            <ns1:endParaRPr b="0" i="0" sz="1400" u="none" cap="none" strike="noStrike">
              <ns1:solidFill>
                <ns1:srgbClr val="000000"/>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Please enter product name, product information, target, and pain points into the management system.</ns1:t>
            </ns1:r>
            <ns1:endParaRPr b="0" i="0" sz="1200" u="none" cap="none" strike="noStrike">
              <ns1:solidFill>
                <ns1:schemeClr val="accent4"/>
              </ns1:solidFill>
              <ns1:latin typeface="BIZ UDPGothic"/>
              <ns1:ea typeface="BIZ UDPGothic"/>
              <ns1:cs typeface="BIZ UDPGothic"/>
              <ns1:sym typeface="BIZ UDPGothic"/>
            </ns1:endParaRPr>
          </ns1:p>
        </ns0:txBody>
      </ns0:sp>
      <ns0:sp>
        <ns0:nvSpPr>
          <ns0:cNvPr id="870" name="Google Shape;870;p33"/>
          <ns0:cNvSpPr txBox="1"/>
          <ns0:nvPr/>
        </ns0:nvSpPr>
        <ns0:spPr>
          <ns1:xfrm>
            <ns1:off x="6775924" y="3421089"/>
            <ns1:ext cx="875561" cy="52322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chemeClr val="accent4"/>
                </ns1:solidFill>
                <ns1:latin typeface="BIZ UDPGothic"/>
                <ns1:ea typeface="BIZ UDPGothic"/>
                <ns1:cs typeface="BIZ UDPGothic"/>
                <ns1:sym typeface="BIZ UDPGothic"/>
              </ns1:rPr>
              <ns1:t>By email</ns1:t>
            </ns1:r>
            <ns1:endParaRPr b="0" i="0" sz="14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chemeClr val="accent4"/>
                </ns1:solidFill>
                <ns1:latin typeface="BIZ UDPGothic"/>
                <ns1:ea typeface="BIZ UDPGothic"/>
                <ns1:cs typeface="BIZ UDPGothic"/>
                <ns1:sym typeface="BIZ UDPGothic"/>
              </ns1:rPr>
              <ns1:t>Confirmation</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871" name="Google Shape;871;p33"/>
          <ns0:cNvSpPr txBox="1"/>
          <ns0:nvPr/>
        </ns0:nvSpPr>
        <ns0:spPr>
          <ns1:xfrm>
            <ns1:off x="10469220" y="2861070"/>
            <ns1:ext cx="1239300" cy="9543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1400" u="none" cap="none" strike="noStrike">
                <ns1:solidFill>
                  <ns1:schemeClr val="accent4"/>
                </ns1:solidFill>
                <ns1:latin typeface="BIZ UDPGothic"/>
                <ns1:ea typeface="BIZ UDPGothic"/>
                <ns1:cs typeface="BIZ UDPGothic"/>
                <ns1:sym typeface="BIZ UDPGothic"/>
              </ns1:rPr>
              <ns1:t>At our company</ns1:t>
            </ns1:r>
            <ns1:endParaRPr b="0" i="0" sz="1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1400" u="none" cap="none" strike="noStrike">
                <ns1:solidFill>
                  <ns1:schemeClr val="accent4"/>
                </ns1:solidFill>
                <ns1:latin typeface="BIZ UDPGothic"/>
                <ns1:ea typeface="BIZ UDPGothic"/>
                <ns1:cs typeface="BIZ UDPGothic"/>
                <ns1:sym typeface="BIZ UDPGothic"/>
              </ns1:rPr>
              <ns1:t>Preparation for publishing</ns1:t>
            </ns1:r>
            <ns1:endParaRPr b="0" i="0" sz="1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1400" u="none" cap="none" strike="noStrike">
                <ns1:solidFill>
                  <ns1:schemeClr val="accent4"/>
                </ns1:solidFill>
                <ns1:latin typeface="BIZ UDPGothic"/>
                <ns1:ea typeface="BIZ UDPGothic"/>
                <ns1:cs typeface="BIZ UDPGothic"/>
                <ns1:sym typeface="BIZ UDPGothic"/>
              </ns1:rPr>
              <ns1:t>of the recruitment page</ns1:t>
            </ns1:r>
            <ns1:endParaRPr b="0" i="0" sz="1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1400" u="none" cap="none" strike="noStrike">
                <ns1:solidFill>
                  <ns1:schemeClr val="accent4"/>
                </ns1:solidFill>
                <ns1:latin typeface="BIZ UDPGothic"/>
                <ns1:ea typeface="BIZ UDPGothic"/>
                <ns1:cs typeface="BIZ UDPGothic"/>
                <ns1:sym typeface="BIZ UDPGothic"/>
              </ns1:rPr>
              <ns1:t>starts!!</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872" name="Google Shape;872;p33"/>
          <ns0:cNvSpPr/>
          <ns0:nvPr/>
        </ns0:nvSpPr>
        <ns0:spPr>
          <ns1:xfrm>
            <ns1:off x="391150" y="2744400"/>
            <ns1:ext cx="811500" cy="287700"/>
          </ns1:xfrm>
          <ns1:prstGeom prst="rect">
            <ns1:avLst/>
          </ns1:prstGeom>
          <ns1:solidFill>
            <ns1:schemeClr val="accent5"/>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b="1" i="0" lang="ja-JP" sz="1000" u="none" cap="none" strike="noStrike">
                <ns1:solidFill>
                  <ns1:schemeClr val="accent4"/>
                </ns1:solidFill>
                <ns1:latin typeface="BIZ UDPGothic"/>
                <ns1:ea typeface="BIZ UDPGothic"/>
                <ns1:cs typeface="BIZ UDPGothic"/>
                <ns1:sym typeface="BIZ UDPGothic"/>
              </ns1:rPr>
              <ns1:t>STEP1</ns1:t>
            </ns1:r>
            <ns1:endParaRPr b="1" i="0" sz="1000" u="none" cap="none" strike="noStrike">
              <ns1:solidFill>
                <ns1:schemeClr val="accent4"/>
              </ns1:solidFill>
              <ns1:latin typeface="BIZ UDPGothic"/>
              <ns1:ea typeface="BIZ UDPGothic"/>
              <ns1:cs typeface="BIZ UDPGothic"/>
              <ns1:sym typeface="BIZ UDPGothic"/>
            </ns1:endParaRPr>
          </ns1:p>
        </ns0:txBody>
      </ns0:sp>
      <ns0:sp>
        <ns0:nvSpPr>
          <ns0:cNvPr id="873" name="Google Shape;873;p33"/>
          <ns0:cNvSpPr/>
          <ns0:nvPr/>
        </ns0:nvSpPr>
        <ns0:spPr>
          <ns1:xfrm>
            <ns1:off x="3560225" y="2845325"/>
            <ns1:ext cx="3192900" cy="1086000"/>
          </ns1:xfrm>
          <ns1:prstGeom prst="roundRect">
            <ns1:avLst>
              <ns1:gd fmla="val 9184" name="adj"/>
            </ns1:avLst>
          </ns1:prstGeom>
          <ns1:solidFill>
            <ns1:srgbClr val="FCF6D8"/>
          </ns1:solidFill>
          <ns1:ln cap="flat" cmpd="sng" w="254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50000"/>
              </ns1:lnSpc>
              <ns1:spcBef>
                <ns1:spcPts val="0"/>
              </ns1:spcBef>
              <ns1:spcAft>
                <ns1:spcPts val="0"/>
              </ns1:spcAft>
              <ns1:buClr>
                <ns1:srgbClr val="000000"/>
              </ns1:buClr>
              <ns1:buSzPts val="2800"/>
              <ns1:buFont typeface="Arial"/>
              <ns1:buNone/>
            </ns1:pPr>
            <ns1:r>
              <ns1:rPr b="1" i="0" lang="ja-JP" sz="2000" u="none" cap="none" strike="noStrike">
                <ns1:solidFill>
                  <ns1:schemeClr val="accent4"/>
                </ns1:solidFill>
                <ns1:latin typeface="BIZ UDPGothic"/>
                <ns1:ea typeface="BIZ UDPGothic"/>
                <ns1:cs typeface="BIZ UDPGothic"/>
                <ns1:sym typeface="BIZ UDPGothic"/>
              </ns1:rPr>
              <ns1:t>Planning meeting</ns1:t>
            </ns1:r>
            <ns1:endParaRPr b="1" i="0" sz="20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We will hold a one-hour online meeting.</ns1:t>
            </ns1:r>
            <ns1:endParaRPr b="0" i="0" sz="1400" u="none" cap="none" strike="noStrike">
              <ns1:solidFill>
                <ns1:srgbClr val="000000"/>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We will align details based on preliminary information.</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874" name="Google Shape;874;p33"/>
          <ns0:cNvSpPr/>
          <ns0:nvPr/>
        </ns0:nvSpPr>
        <ns0:spPr>
          <ns1:xfrm>
            <ns1:off x="3405126" y="2744400"/>
            <ns1:ext cx="746400" cy="287700"/>
          </ns1:xfrm>
          <ns1:prstGeom prst="rect">
            <ns1:avLst/>
          </ns1:prstGeom>
          <ns1:solidFill>
            <ns1:schemeClr val="accent5"/>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b="1" i="0" lang="ja-JP" sz="1000" u="none" cap="none" strike="noStrike">
                <ns1:solidFill>
                  <ns1:schemeClr val="accent4"/>
                </ns1:solidFill>
                <ns1:latin typeface="BIZ UDPGothic"/>
                <ns1:ea typeface="BIZ UDPGothic"/>
                <ns1:cs typeface="BIZ UDPGothic"/>
                <ns1:sym typeface="BIZ UDPGothic"/>
              </ns1:rPr>
              <ns1:t>STEP2</ns1:t>
            </ns1:r>
            <ns1:endParaRPr b="1" i="0" sz="1000" u="none" cap="none" strike="noStrike">
              <ns1:solidFill>
                <ns1:schemeClr val="accent4"/>
              </ns1:solidFill>
              <ns1:latin typeface="BIZ UDPGothic"/>
              <ns1:ea typeface="BIZ UDPGothic"/>
              <ns1:cs typeface="BIZ UDPGothic"/>
              <ns1:sym typeface="BIZ UDPGothic"/>
            </ns1:endParaRPr>
          </ns1:p>
        </ns0:txBody>
      </ns0:sp>
      <ns0:sp>
        <ns0:nvSpPr>
          <ns0:cNvPr id="875" name="Google Shape;875;p33"/>
          <ns0:cNvSpPr/>
          <ns0:nvPr/>
        </ns0:nvSpPr>
        <ns0:spPr>
          <ns1:xfrm>
            <ns1:off x="7651475" y="2868325"/>
            <ns1:ext cx="2663400" cy="1062900"/>
          </ns1:xfrm>
          <ns1:prstGeom prst="roundRect">
            <ns1:avLst>
              <ns1:gd fmla="val 9184" name="adj"/>
            </ns1:avLst>
          </ns1:prstGeom>
          <ns1:solidFill>
            <ns1:srgbClr val="FCF6D8"/>
          </ns1:solidFill>
          <ns1:ln cap="flat" cmpd="sng" w="254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50000"/>
              </ns1:lnSpc>
              <ns1:spcBef>
                <ns1:spcPts val="0"/>
              </ns1:spcBef>
              <ns1:spcAft>
                <ns1:spcPts val="0"/>
              </ns1:spcAft>
              <ns1:buClr>
                <ns1:srgbClr val="000000"/>
              </ns1:buClr>
              <ns1:buSzPts val="2800"/>
              <ns1:buFont typeface="Arial"/>
              <ns1:buNone/>
            </ns1:pPr>
            <ns1:r>
              <ns1:rPr b="1" i="0" lang="ja-JP" sz="2000" u="none" cap="none" strike="noStrike">
                <ns1:solidFill>
                  <ns1:schemeClr val="accent4"/>
                </ns1:solidFill>
                <ns1:latin typeface="BIZ UDPGothic"/>
                <ns1:ea typeface="BIZ UDPGothic"/>
                <ns1:cs typeface="BIZ UDPGothic"/>
                <ns1:sym typeface="BIZ UDPGothic"/>
              </ns1:rPr>
              <ns1:t>Plan finalized</ns1:t>
            </ns1:r>
            <ns1:endParaRPr b="0" i="0" sz="1400" u="none" cap="none" strike="noStrike">
              <ns1:solidFill>
                <ns1:srgbClr val="000000"/>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Press the approval button in the management system to finalize the plan.</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876" name="Google Shape;876;p33"/>
          <ns0:cNvSpPr/>
          <ns0:nvPr/>
        </ns0:nvSpPr>
        <ns0:spPr>
          <ns1:xfrm>
            <ns1:off x="7523242" y="2754425"/>
            <ns1:ext cx="811500" cy="287700"/>
          </ns1:xfrm>
          <ns1:prstGeom prst="rect">
            <ns1:avLst/>
          </ns1:prstGeom>
          <ns1:solidFill>
            <ns1:schemeClr val="accent5"/>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b="1" i="0" lang="ja-JP" sz="1000" u="none" cap="none" strike="noStrike">
                <ns1:solidFill>
                  <ns1:schemeClr val="accent4"/>
                </ns1:solidFill>
                <ns1:latin typeface="BIZ UDPGothic"/>
                <ns1:ea typeface="BIZ UDPGothic"/>
                <ns1:cs typeface="BIZ UDPGothic"/>
                <ns1:sym typeface="BIZ UDPGothic"/>
              </ns1:rPr>
              <ns1:t>STEP3</ns1:t>
            </ns1:r>
            <ns1:endParaRPr b="1" i="0" sz="1000" u="none" cap="none" strike="noStrike">
              <ns1:solidFill>
                <ns1:schemeClr val="accent4"/>
              </ns1:solidFill>
              <ns1:latin typeface="BIZ UDPGothic"/>
              <ns1:ea typeface="BIZ UDPGothic"/>
              <ns1:cs typeface="BIZ UDPGothic"/>
              <ns1:sym typeface="BIZ UDPGothic"/>
            </ns1:endParaRPr>
          </ns1:p>
        </ns0:txBody>
      </ns0:sp>
      <ns0:sp>
        <ns0:nvSpPr>
          <ns0:cNvPr id="877" name="Google Shape;877;p33"/>
          <ns0:cNvSpPr/>
          <ns0:nvPr/>
        </ns0:nvSpPr>
        <ns0:spPr>
          <ns1:xfrm rot="5400000">
            <ns1:off x="10267163" y="3251764"/>
            <ns1:ext cx="335280" cy="172720"/>
          </ns1:xfrm>
          <ns1:prstGeom prst="triangle">
            <ns1:avLst>
              <ns1:gd fmla="val 50000" name="adj"/>
            </ns1:avLst>
          </ns1:prstGeom>
          <ns1:solidFill>
            <ns1:srgbClr val="FFC000"/>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878" name="Google Shape;878;p33"/>
          <ns0:cNvSpPr/>
          <ns0:nvPr/>
        </ns0:nvSpPr>
        <ns0:spPr>
          <ns1:xfrm rot="5400000">
            <ns1:off x="6706885" y="3225002"/>
            <ns1:ext cx="335400" cy="172800"/>
          </ns1:xfrm>
          <ns1:prstGeom prst="triangle">
            <ns1:avLst>
              <ns1:gd fmla="val 50000" name="adj"/>
            </ns1:avLst>
          </ns1:prstGeom>
          <ns1:solidFill>
            <ns1:srgbClr val="FFC000"/>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879" name="Google Shape;879;p33"/>
          <ns0:cNvSpPr/>
          <ns0:nvPr/>
        </ns0:nvSpPr>
        <ns0:spPr>
          <ns1:xfrm rot="5400000">
            <ns1:off x="3234851" y="3224982"/>
            <ns1:ext cx="335280" cy="172720"/>
          </ns1:xfrm>
          <ns1:prstGeom prst="triangle">
            <ns1:avLst>
              <ns1:gd fmla="val 50000" name="adj"/>
            </ns1:avLst>
          </ns1:prstGeom>
          <ns1:solidFill>
            <ns1:srgbClr val="FFC000"/>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880" name="Google Shape;880;p33"/>
          <ns0:cNvSpPr/>
          <ns0:nvPr/>
        </ns0:nvSpPr>
        <ns0:spPr>
          <ns1:xfrm>
            <ns1:off x="594603" y="5271240"/>
            <ns1:ext cx="2141901" cy="1188085"/>
          </ns1:xfrm>
          <ns1:prstGeom prst="roundRect">
            <ns1:avLst>
              <ns1:gd fmla="val 9184" name="adj"/>
            </ns1:avLst>
          </ns1:prstGeom>
          <ns1:solidFill>
            <ns1:srgbClr val="FCF6D8"/>
          </ns1:solidFill>
          <ns1:ln cap="flat" cmpd="sng" w="254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50000"/>
              </ns1:lnSpc>
              <ns1:spcBef>
                <ns1:spcPts val="0"/>
              </ns1:spcBef>
              <ns1:spcAft>
                <ns1:spcPts val="0"/>
              </ns1:spcAft>
              <ns1:buClr>
                <ns1:srgbClr val="000000"/>
              </ns1:buClr>
              <ns1:buSzPts val="2800"/>
              <ns1:buFont typeface="Arial"/>
              <ns1:buNone/>
            </ns1:pPr>
            <ns1:r>
              <ns1:rPr b="1" i="0" lang="ja-JP" sz="2000" u="none" cap="none" strike="noStrike">
                <ns1:solidFill>
                  <ns1:schemeClr val="accent4"/>
                </ns1:solidFill>
                <ns1:latin typeface="BIZ UDPGothic"/>
                <ns1:ea typeface="BIZ UDPGothic"/>
                <ns1:cs typeface="BIZ UDPGothic"/>
                <ns1:sym typeface="BIZ UDPGothic"/>
              </ns1:rPr>
              <ns1:t>Recruitment page publication</ns1:t>
            </ns1:r>
            <ns1:endParaRPr b="0" i="0" sz="1400" u="none" cap="none" strike="noStrike">
              <ns1:solidFill>
                <ns1:srgbClr val="000000"/>
              </ns1:solidFill>
              <ns1:latin typeface="BIZ UDPGothic"/>
              <ns1:ea typeface="BIZ UDPGothic"/>
              <ns1:cs typeface="BIZ UDPGothic"/>
              <ns1:sym typeface="BIZ UDPGothic"/>
            </ns1:endParaRPr>
          </ns1:p>
          <ns1:p>
            <ns1:pPr indent="0" lvl="0" marL="0" marR="0" rtl="0" algn="ctr">
              <ns1:lnSpc>
                <ns1:spcPct val="150000"/>
              </ns1:lnSpc>
              <ns1:spcBef>
                <ns1:spcPts val="0"/>
              </ns1:spcBef>
              <ns1:spcAft>
                <ns1:spcPts val="0"/>
              </ns1:spcAft>
              <ns1:buClr>
                <ns1:srgbClr val="000000"/>
              </ns1:buClr>
              <ns1:buSzPts val="28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Creation of application page</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881" name="Google Shape;881;p33"/>
          <ns0:cNvSpPr/>
          <ns0:nvPr/>
        </ns0:nvSpPr>
        <ns0:spPr>
          <ns1:xfrm>
            <ns1:off x="400814" y="5234016"/>
            <ns1:ext cx="821700" cy="287700"/>
          </ns1:xfrm>
          <ns1:prstGeom prst="rect">
            <ns1:avLst/>
          </ns1:prstGeom>
          <ns1:solidFill>
            <ns1:schemeClr val="accent5"/>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b="1" i="0" lang="ja-JP" sz="1000" u="none" cap="none" strike="noStrike">
                <ns1:solidFill>
                  <ns1:schemeClr val="accent4"/>
                </ns1:solidFill>
                <ns1:latin typeface="BIZ UDPGothic"/>
                <ns1:ea typeface="BIZ UDPGothic"/>
                <ns1:cs typeface="BIZ UDPGothic"/>
                <ns1:sym typeface="BIZ UDPGothic"/>
              </ns1:rPr>
              <ns1:t>STEP4</ns1:t>
            </ns1:r>
            <ns1:endParaRPr b="1" i="0" sz="1000" u="none" cap="none" strike="noStrike">
              <ns1:solidFill>
                <ns1:schemeClr val="accent4"/>
              </ns1:solidFill>
              <ns1:latin typeface="BIZ UDPGothic"/>
              <ns1:ea typeface="BIZ UDPGothic"/>
              <ns1:cs typeface="BIZ UDPGothic"/>
              <ns1:sym typeface="BIZ UDPGothic"/>
            </ns1:endParaRPr>
          </ns1:p>
        </ns0:txBody>
      </ns0:sp>
      <ns0:sp>
        <ns0:nvSpPr>
          <ns0:cNvPr id="882" name="Google Shape;882;p33"/>
          <ns0:cNvSpPr/>
          <ns0:nvPr/>
        </ns0:nvSpPr>
        <ns0:spPr>
          <ns1:xfrm rot="5400000">
            <ns1:off x="2685716" y="5739998"/>
            <ns1:ext cx="335280" cy="172720"/>
          </ns1:xfrm>
          <ns1:prstGeom prst="triangle">
            <ns1:avLst>
              <ns1:gd fmla="val 50000" name="adj"/>
            </ns1:avLst>
          </ns1:prstGeom>
          <ns1:solidFill>
            <ns1:srgbClr val="FFC000"/>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883" name="Google Shape;883;p33"/>
          <ns0:cNvSpPr/>
          <ns0:nvPr/>
        </ns0:nvSpPr>
        <ns0:spPr>
          <ns1:xfrm>
            <ns1:off x="3404538" y="5271240"/>
            <ns1:ext cx="1708047" cy="1188085"/>
          </ns1:xfrm>
          <ns1:prstGeom prst="roundRect">
            <ns1:avLst>
              <ns1:gd fmla="val 9184" name="adj"/>
            </ns1:avLst>
          </ns1:prstGeom>
          <ns1:solidFill>
            <ns1:srgbClr val="FCF6D8"/>
          </ns1:solidFill>
          <ns1:ln cap="flat" cmpd="sng" w="254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50000"/>
              </ns1:lnSpc>
              <ns1:spcBef>
                <ns1:spcPts val="0"/>
              </ns1:spcBef>
              <ns1:spcAft>
                <ns1:spcPts val="0"/>
              </ns1:spcAft>
              <ns1:buClr>
                <ns1:srgbClr val="000000"/>
              </ns1:buClr>
              <ns1:buSzPts val="2800"/>
              <ns1:buFont typeface="Arial"/>
              <ns1:buNone/>
            </ns1:pPr>
            <ns1:r>
              <ns1:rPr b="1" i="0" lang="ja-JP" sz="2000" u="none" cap="none" strike="noStrike">
                <ns1:solidFill>
                  <ns1:schemeClr val="accent4"/>
                </ns1:solidFill>
                <ns1:latin typeface="BIZ UDPGothic"/>
                <ns1:ea typeface="BIZ UDPGothic"/>
                <ns1:cs typeface="BIZ UDPGothic"/>
                <ns1:sym typeface="BIZ UDPGothic"/>
              </ns1:rPr>
              <ns1:t>Handling of applicants</ns1:t>
            </ns1:r>
            <ns1:endParaRPr b="0" i="0" sz="1400" u="none" cap="none" strike="noStrike">
              <ns1:solidFill>
                <ns1:srgbClr val="000000"/>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・Inquiry respo</ns1:t>
            </ns1:r>
            <ns1:br>
              <ns1:rPr b="0" i="0" lang="ja-JP" sz="1200" u="none" cap="none" strike="noStrike">
                <ns1:solidFill>
                  <ns1:schemeClr val="accent4"/>
                </ns1:solidFill>
                <ns1:latin typeface="BIZ UDPGothic"/>
                <ns1:ea typeface="BIZ UDPGothic"/>
                <ns1:cs typeface="BIZ UDPGothic"/>
                <ns1:sym typeface="BIZ UDPGothic"/>
              </ns1:rPr>
            </ns1:br>
            <ns1:r>
              <ns1:rPr b="0" i="0" lang="ja-JP" sz="1200" u="none" cap="none" strike="noStrike">
                <ns1:solidFill>
                  <ns1:schemeClr val="accent4"/>
                </ns1:solidFill>
                <ns1:latin typeface="BIZ UDPGothic"/>
                <ns1:ea typeface="BIZ UDPGothic"/>
                <ns1:cs typeface="BIZ UDPGothic"/>
                <ns1:sym typeface="BIZ UDPGothic"/>
              </ns1:rPr>
              <ns1:t>nse
・Reminders</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・Issuance of participation URL</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884" name="Google Shape;884;p33"/>
          <ns0:cNvSpPr/>
          <ns0:nvPr/>
        </ns0:nvSpPr>
        <ns0:spPr>
          <ns1:xfrm>
            <ns1:off x="2776895" y="5234016"/>
            <ns1:ext cx="821700" cy="287700"/>
          </ns1:xfrm>
          <ns1:prstGeom prst="rect">
            <ns1:avLst/>
          </ns1:prstGeom>
          <ns1:solidFill>
            <ns1:schemeClr val="accent5"/>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b="1" i="0" lang="ja-JP" sz="1000" u="none" cap="none" strike="noStrike">
                <ns1:solidFill>
                  <ns1:schemeClr val="accent4"/>
                </ns1:solidFill>
                <ns1:latin typeface="BIZ UDPGothic"/>
                <ns1:ea typeface="BIZ UDPGothic"/>
                <ns1:cs typeface="BIZ UDPGothic"/>
                <ns1:sym typeface="BIZ UDPGothic"/>
              </ns1:rPr>
              <ns1:t>STEP 5</ns1:t>
            </ns1:r>
            <ns1:endParaRPr b="0" i="0" sz="1200" u="none" cap="none" strike="noStrike">
              <ns1:solidFill>
                <ns1:srgbClr val="000000"/>
              </ns1:solidFill>
              <ns1:latin typeface="BIZ UDPGothic"/>
              <ns1:ea typeface="BIZ UDPGothic"/>
              <ns1:cs typeface="BIZ UDPGothic"/>
              <ns1:sym typeface="BIZ UDPGothic"/>
            </ns1:endParaRPr>
          </ns1:p>
        </ns0:txBody>
      </ns0:sp>
      <ns0:sp>
        <ns0:nvSpPr>
          <ns0:cNvPr id="885" name="Google Shape;885;p33"/>
          <ns0:cNvSpPr/>
          <ns0:nvPr/>
        </ns0:nvSpPr>
        <ns0:spPr>
          <ns1:xfrm rot="5400000">
            <ns1:off x="5061797" y="5739998"/>
            <ns1:ext cx="335280" cy="172720"/>
          </ns1:xfrm>
          <ns1:prstGeom prst="triangle">
            <ns1:avLst>
              <ns1:gd fmla="val 50000" name="adj"/>
            </ns1:avLst>
          </ns1:prstGeom>
          <ns1:solidFill>
            <ns1:srgbClr val="FFC000"/>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886" name="Google Shape;886;p33"/>
          <ns0:cNvSpPr/>
          <ns0:nvPr/>
        </ns0:nvSpPr>
        <ns0:spPr>
          <ns1:xfrm>
            <ns1:off x="5415676" y="5258088"/>
            <ns1:ext cx="2675481" cy="1188085"/>
          </ns1:xfrm>
          <ns1:prstGeom prst="roundRect">
            <ns1:avLst>
              <ns1:gd fmla="val 9184" name="adj"/>
            </ns1:avLst>
          </ns1:prstGeom>
          <ns1:solidFill>
            <ns1:srgbClr val="FCF6D8"/>
          </ns1:solidFill>
          <ns1:ln cap="flat" cmpd="sng" w="254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800"/>
              <ns1:buFont typeface="Arial"/>
              <ns1:buNone/>
            </ns1:pPr>
            <ns1:r>
              <ns1:rPr b="1" i="0" lang="ja-JP" sz="2000" u="none" cap="none" strike="noStrike">
                <ns1:solidFill>
                  <ns1:schemeClr val="accent4"/>
                </ns1:solidFill>
                <ns1:latin typeface="BIZ UDPGothic"/>
                <ns1:ea typeface="BIZ UDPGothic"/>
                <ns1:cs typeface="BIZ UDPGothic"/>
                <ns1:sym typeface="BIZ UDPGothic"/>
              </ns1:rPr>
              <ns1:t>Rehearsal</ns1:t>
            </ns1:r>
            <ns1:endParaRPr b="1" i="0" sz="12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・Confirmation of the day's flow and requests</ns1:t>
            </ns1:r>
            <ns1:br>
              <ns1:rPr b="0" i="0" lang="ja-JP" sz="1200" u="none" cap="none" strike="noStrike">
                <ns1:solidFill>
                  <ns1:schemeClr val="accent4"/>
                </ns1:solidFill>
                <ns1:latin typeface="BIZ UDPGothic"/>
                <ns1:ea typeface="BIZ UDPGothic"/>
                <ns1:cs typeface="BIZ UDPGothic"/>
                <ns1:sym typeface="BIZ UDPGothic"/>
              </ns1:rPr>
            </ns1:br>
            <ns1:r>
              <ns1:rPr b="0" i="0" lang="ja-JP" sz="1200" u="none" cap="none" strike="noStrike">
                <ns1:solidFill>
                  <ns1:schemeClr val="accent4"/>
                </ns1:solidFill>
                <ns1:latin typeface="BIZ UDPGothic"/>
                <ns1:ea typeface="BIZ UDPGothic"/>
                <ns1:cs typeface="BIZ UDPGothic"/>
                <ns1:sym typeface="BIZ UDPGothic"/>
              </ns1:rPr>
              <ns1:t>
・Verification of speaker's connection envi</ns1:t>
            </ns1:r>
            <ns1:br>
              <ns1:rPr b="0" i="0" lang="ja-JP" sz="1200" u="none" cap="none" strike="noStrike">
                <ns1:solidFill>
                  <ns1:schemeClr val="accent4"/>
                </ns1:solidFill>
                <ns1:latin typeface="BIZ UDPGothic"/>
                <ns1:ea typeface="BIZ UDPGothic"/>
                <ns1:cs typeface="BIZ UDPGothic"/>
                <ns1:sym typeface="BIZ UDPGothic"/>
              </ns1:rPr>
            </ns1:br>
            <ns1:r>
              <ns1:rPr b="0" i="0" lang="ja-JP" sz="1200" u="none" cap="none" strike="noStrike">
                <ns1:solidFill>
                  <ns1:schemeClr val="accent4"/>
                </ns1:solidFill>
                <ns1:latin typeface="BIZ UDPGothic"/>
                <ns1:ea typeface="BIZ UDPGothic"/>
                <ns1:cs typeface="BIZ UDPGothic"/>
                <ns1:sym typeface="BIZ UDPGothic"/>
              </ns1:rPr>
              <ns1:t>ronment
・Confirmation of preparation status</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887" name="Google Shape;887;p33"/>
          <ns0:cNvSpPr/>
          <ns0:nvPr/>
        </ns0:nvSpPr>
        <ns0:spPr>
          <ns1:xfrm>
            <ns1:off x="5170572" y="5220864"/>
            <ns1:ext cx="821700" cy="287700"/>
          </ns1:xfrm>
          <ns1:prstGeom prst="rect">
            <ns1:avLst/>
          </ns1:prstGeom>
          <ns1:solidFill>
            <ns1:schemeClr val="accent5"/>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b="1" i="0" lang="ja-JP" sz="1000" u="none" cap="none" strike="noStrike">
                <ns1:solidFill>
                  <ns1:schemeClr val="accent4"/>
                </ns1:solidFill>
                <ns1:latin typeface="BIZ UDPGothic"/>
                <ns1:ea typeface="BIZ UDPGothic"/>
                <ns1:cs typeface="BIZ UDPGothic"/>
                <ns1:sym typeface="BIZ UDPGothic"/>
              </ns1:rPr>
              <ns1:t>STEP6</ns1:t>
            </ns1:r>
            <ns1:endParaRPr b="1" i="0" sz="1000" u="none" cap="none" strike="noStrike">
              <ns1:solidFill>
                <ns1:schemeClr val="accent4"/>
              </ns1:solidFill>
              <ns1:latin typeface="BIZ UDPGothic"/>
              <ns1:ea typeface="BIZ UDPGothic"/>
              <ns1:cs typeface="BIZ UDPGothic"/>
              <ns1:sym typeface="BIZ UDPGothic"/>
            </ns1:endParaRPr>
          </ns1:p>
        </ns0:txBody>
      </ns0:sp>
      <ns0:sp>
        <ns0:nvSpPr>
          <ns0:cNvPr id="888" name="Google Shape;888;p33"/>
          <ns0:cNvSpPr/>
          <ns0:nvPr/>
        </ns0:nvSpPr>
        <ns0:spPr>
          <ns1:xfrm rot="5400000">
            <ns1:off x="8052274" y="5726866"/>
            <ns1:ext cx="335400" cy="172800"/>
          </ns1:xfrm>
          <ns1:prstGeom prst="triangle">
            <ns1:avLst>
              <ns1:gd fmla="val 50000" name="adj"/>
            </ns1:avLst>
          </ns1:prstGeom>
          <ns1:solidFill>
            <ns1:srgbClr val="FFC000"/>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889" name="Google Shape;889;p33"/>
          <ns0:cNvSpPr/>
          <ns0:nvPr/>
        </ns0:nvSpPr>
        <ns0:spPr>
          <ns1:xfrm>
            <ns1:off x="8359402" y="5246604"/>
            <ns1:ext cx="1640054" cy="1188085"/>
          </ns1:xfrm>
          <ns1:prstGeom prst="roundRect">
            <ns1:avLst>
              <ns1:gd fmla="val 9184" name="adj"/>
            </ns1:avLst>
          </ns1:prstGeom>
          <ns1:solidFill>
            <ns1:srgbClr val="FCF6D8"/>
          </ns1:solidFill>
          <ns1:ln cap="flat" cmpd="sng" w="254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50000"/>
              </ns1:lnSpc>
              <ns1:spcBef>
                <ns1:spcPts val="0"/>
              </ns1:spcBef>
              <ns1:spcAft>
                <ns1:spcPts val="0"/>
              </ns1:spcAft>
              <ns1:buClr>
                <ns1:srgbClr val="000000"/>
              </ns1:buClr>
              <ns1:buSzPts val="2800"/>
              <ns1:buFont typeface="Arial"/>
              <ns1:buNone/>
            </ns1:pPr>
            <ns1:r>
              <ns1:rPr b="1" i="0" lang="ja-JP" sz="2000" u="none" cap="none" strike="noStrike">
                <ns1:solidFill>
                  <ns1:schemeClr val="accent4"/>
                </ns1:solidFill>
                <ns1:latin typeface="BIZ UDPGothic"/>
                <ns1:ea typeface="BIZ UDPGothic"/>
                <ns1:cs typeface="BIZ UDPGothic"/>
                <ns1:sym typeface="BIZ UDPGothic"/>
              </ns1:rPr>
              <ns1:t>On the day</ns1:t>
            </ns1:r>
            <ns1:endParaRPr b="1" i="0" sz="20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・Moderation</ns1:t>
            </ns1:r>
            <ns1:endParaRPr b="0" i="0" sz="1400" u="none" cap="none" strike="noStrike">
              <ns1:solidFill>
                <ns1:srgbClr val="000000"/>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・Survey collection</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890" name="Google Shape;890;p33"/>
          <ns0:cNvSpPr/>
          <ns0:nvPr/>
        </ns0:nvSpPr>
        <ns0:spPr>
          <ns1:xfrm rot="5400000">
            <ns1:off x="9954035" y="5715362"/>
            <ns1:ext cx="335280" cy="172720"/>
          </ns1:xfrm>
          <ns1:prstGeom prst="triangle">
            <ns1:avLst>
              <ns1:gd fmla="val 50000" name="adj"/>
            </ns1:avLst>
          </ns1:prstGeom>
          <ns1:solidFill>
            <ns1:srgbClr val="FFC000"/>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891" name="Google Shape;891;p33"/>
          <ns0:cNvSpPr/>
          <ns0:nvPr/>
        </ns0:nvSpPr>
        <ns0:spPr>
          <ns1:xfrm>
            <ns1:off x="10267700" y="5261235"/>
            <ns1:ext cx="1371094" cy="1166896"/>
          </ns1:xfrm>
          <ns1:prstGeom prst="roundRect">
            <ns1:avLst>
              <ns1:gd fmla="val 9184" name="adj"/>
            </ns1:avLst>
          </ns1:prstGeom>
          <ns1:solidFill>
            <ns1:srgbClr val="FCF6D8"/>
          </ns1:solidFill>
          <ns1:ln cap="flat" cmpd="sng" w="254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800"/>
              <ns1:buFont typeface="Arial"/>
              <ns1:buNone/>
            </ns1:pPr>
            <ns1:r>
              <ns1:rPr b="1" i="0" lang="ja-JP" sz="2000" u="none" cap="none" strike="noStrike">
                <ns1:solidFill>
                  <ns1:schemeClr val="accent4"/>
                </ns1:solidFill>
                <ns1:latin typeface="BIZ UDPGothic"/>
                <ns1:ea typeface="BIZ UDPGothic"/>
                <ns1:cs typeface="BIZ UDPGothic"/>
                <ns1:sym typeface="BIZ UDPGothic"/>
              </ns1:rPr>
              <ns1:t>Report creation</ns1:t>
            </ns1:r>
            <ns1:endParaRPr b="0" i="0" sz="1050" u="none" cap="none" strike="noStrike">
              <ns1:solidFill>
                <ns1:schemeClr val="accent4"/>
              </ns1:solidFill>
              <ns1:latin typeface="BIZ UDPGothic"/>
              <ns1:ea typeface="BIZ UDPGothic"/>
              <ns1:cs typeface="BIZ UDPGothic"/>
              <ns1:sym typeface="BIZ UDPGothic"/>
            </ns1:endParaRPr>
          </ns1:p>
        </ns0:txBody>
      </ns0:sp>
      <ns0:grpSp>
        <ns0:nvGrpSpPr>
          <ns0:cNvPr id="892" name="Google Shape;892;p33"/>
          <ns0:cNvGrpSpPr/>
          <ns0:nvPr/>
        </ns0:nvGrpSpPr>
        <ns0:grpSpPr>
          <ns1:xfrm rot="-721227">
            <ns1:off x="7013610" y="2941875"/>
            <ns1:ext cx="379952" cy="459675"/>
            <ns1:chOff x="5943600" y="6791161"/>
            <ns1:chExt cx="1056873" cy="1265969"/>
          </ns1:xfrm>
        </ns0:grpSpPr>
        <ns0:sp>
          <ns0:nvSpPr>
            <ns0:cNvPr id="893" name="Google Shape;893;p33"/>
            <ns0:cNvSpPr/>
            <ns0:nvPr/>
          </ns0:nvSpPr>
          <ns0:spPr>
            <ns1:xfrm>
              <ns1:off x="5943600" y="7315200"/>
              <ns1:ext cx="1049798" cy="741930"/>
            </ns1:xfrm>
            <ns1:prstGeom prst="rect">
              <ns1:avLst/>
            </ns1:prstGeom>
            <ns1:solidFill>
              <ns1:schemeClr val="lt1"/>
            </ns1:solidFill>
            <ns1:ln cap="flat" cmpd="sng" w="12700">
              <ns1:solidFill>
                <ns1:schemeClr val="accent4"/>
              </ns1:solidFill>
              <ns1:prstDash val="solid"/>
              <ns1:miter lim="800000"/>
              <ns1:headEnd len="sm" w="sm" type="none"/>
              <ns1:tailEnd len="sm" w="sm" type="none"/>
            </ns1:ln>
            <ns1:effectLst>
              <ns1:outerShdw blurRad="139700" sx="102000" rotWithShape="0" algn="tr" dir="8100000" dist="38100" sy="102000">
                <ns1:srgbClr val="000000">
                  <ns1:alpha val="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894" name="Google Shape;894;p33"/>
            <ns0:cNvSpPr/>
            <ns0:nvPr/>
          </ns0:nvSpPr>
          <ns0:spPr>
            <ns1:xfrm rot="-2700000">
              <ns1:off x="6098378" y="6945936"/>
              <ns1:ext cx="747320" cy="747320"/>
            </ns1:xfrm>
            <ns1:prstGeom prst="rtTriangle">
              <ns1:avLst/>
            </ns1:prstGeom>
            <ns1:solidFill>
              <ns1:schemeClr val="lt1"/>
            </ns1:solidFill>
            <ns1:ln cap="flat" cmpd="sng" w="12700">
              <ns1:solidFill>
                <ns1:schemeClr val="accent4"/>
              </ns1:solidFill>
              <ns1:prstDash val="solid"/>
              <ns1:miter lim="800000"/>
              <ns1:headEnd len="sm" w="sm" type="none"/>
              <ns1:tailEnd len="sm" w="sm" type="none"/>
            </ns1:ln>
            <ns1:effectLst>
              <ns1:outerShdw blurRad="139700" sx="102000" rotWithShape="0" algn="tr" dir="8100000" dist="38100" sy="102000">
                <ns1:srgbClr val="000000">
                  <ns1:alpha val="2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grpSp>
      <ns0:sp>
        <ns0:nvSpPr>
          <ns0:cNvPr id="895" name="Google Shape;895;p33"/>
          <ns0:cNvSpPr/>
          <ns0:nvPr/>
        </ns0:nvSpPr>
        <ns0:spPr>
          <ns1:xfrm rot="5400000">
            <ns1:off x="321042" y="5715362"/>
            <ns1:ext cx="335280" cy="172720"/>
          </ns1:xfrm>
          <ns1:prstGeom prst="triangle">
            <ns1:avLst>
              <ns1:gd fmla="val 50000" name="adj"/>
            </ns1:avLst>
          </ns1:prstGeom>
          <ns1:solidFill>
            <ns1:srgbClr val="FFC000"/>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grpSp>
        <ns0:nvGrpSpPr>
          <ns0:cNvPr id="896" name="Google Shape;896;p33"/>
          <ns0:cNvGrpSpPr/>
          <ns0:nvPr/>
        </ns0:nvGrpSpPr>
        <ns0:grpSpPr>
          <ns1:xfrm>
            <ns1:off x="7366270" y="5034687"/>
            <ns1:ext cx="875622" cy="678944"/>
            <ns1:chOff x="7366270" y="5034687"/>
            <ns1:chExt cx="875622" cy="678944"/>
          </ns1:xfrm>
        </ns0:grpSpPr>
        <ns0:sp>
          <ns0:nvSpPr>
            <ns0:cNvPr id="897" name="Google Shape;897;p33"/>
            <ns0:cNvSpPr/>
            <ns0:nvPr/>
          </ns0:nvSpPr>
          <ns0:spPr>
            <ns1:xfrm>
              <ns1:off x="7462657" y="5034687"/>
              <ns1:ext cx="678944" cy="678944"/>
            </ns1:xfrm>
            <ns1:prstGeom prst="ellipse">
              <ns1:avLst/>
            </ns1:prstGeom>
            <ns1:solidFill>
              <ns1:srgbClr val="FFC000"/>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898" name="Google Shape;898;p33"/>
            <ns0:cNvSpPr txBox="1"/>
            <ns0:nvPr/>
          </ns0:nvSpPr>
          <ns0:spPr>
            <ns1:xfrm>
              <ns1:off x="7366270" y="5386269"/>
              <ns1:ext cx="875622" cy="246181"/>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000" u="none" cap="none" strike="noStrike">
                  <ns1:solidFill>
                    <ns1:schemeClr val="accent4"/>
                  </ns1:solidFill>
                  <ns1:latin typeface="BIZ UDPGothic"/>
                  <ns1:ea typeface="BIZ UDPGothic"/>
                  <ns1:cs typeface="BIZ UDPGothic"/>
                  <ns1:sym typeface="BIZ UDPGothic"/>
                </ns1:rPr>
                <ns1:t>Cast</ns1:t>
              </ns1:r>
              <ns1:endParaRPr b="0" i="0" sz="1000" u="none" cap="none" strike="noStrike">
                <ns1:solidFill>
                  <ns1:schemeClr val="accent4"/>
                </ns1:solidFill>
                <ns1:latin typeface="BIZ UDPGothic"/>
                <ns1:ea typeface="BIZ UDPGothic"/>
                <ns1:cs typeface="BIZ UDPGothic"/>
                <ns1:sym typeface="BIZ UDPGothic"/>
              </ns1:endParaRPr>
            </ns1:p>
          </ns0:txBody>
        </ns0:sp>
        <ns0:pic>
          <ns0:nvPicPr>
            <ns0:cNvPr descr="オフィス ワーカー (女性) 単色塗りつぶし" id="899" name="Google Shape;899;p33"/>
            <ns0:cNvPicPr preferRelativeResize="0"/>
            <ns0:nvPr/>
          </ns0:nvPicPr>
          <ns0:blipFill rotWithShape="1">
            <ns1:blip ns2:embed="rId5">
              <ns1:alphaModFix/>
            </ns1:blip>
            <ns1:srcRect b="15736" l="0" r="0" t="0"/>
            <ns1:stretch/>
          </ns0:blipFill>
          <ns0:spPr>
            <ns1:xfrm>
              <ns1:off x="7638252" y="5056360"/>
              <ns1:ext cx="437032" cy="368257"/>
            </ns1:xfrm>
            <ns1:prstGeom prst="rect">
              <ns1:avLst/>
            </ns1:prstGeom>
            <ns1:noFill/>
            <ns1:ln>
              <ns1:noFill/>
            </ns1:ln>
          </ns0:spPr>
        </ns0:pic>
        <ns0:pic>
          <ns0:nvPicPr>
            <ns0:cNvPr descr="無線マイク 単色塗りつぶし" id="900" name="Google Shape;900;p33"/>
            <ns0:cNvPicPr preferRelativeResize="0"/>
            <ns0:nvPr/>
          </ns0:nvPicPr>
          <ns0:blipFill rotWithShape="1">
            <ns1:blip ns2:embed="rId6">
              <ns1:alphaModFix/>
            </ns1:blip>
            <ns1:srcRect b="0" l="0" r="0" t="0"/>
            <ns1:stretch/>
          </ns0:blipFill>
          <ns0:spPr>
            <ns1:xfrm>
              <ns1:off x="7531374" y="5184078"/>
              <ns1:ext cx="250314" cy="250314"/>
            </ns1:xfrm>
            <ns1:prstGeom prst="rect">
              <ns1:avLst/>
            </ns1:prstGeom>
            <ns1:noFill/>
            <ns1:ln>
              <ns1:noFill/>
            </ns1:ln>
          </ns0:spPr>
        </ns0:pic>
      </ns0:grpSp>
      <ns0:grpSp>
        <ns0:nvGrpSpPr>
          <ns0:cNvPr id="901" name="Google Shape;901;p33"/>
          <ns0:cNvGrpSpPr/>
          <ns0:nvPr/>
        </ns0:nvGrpSpPr>
        <ns0:grpSpPr>
          <ns1:xfrm>
            <ns1:off x="9288838" y="5034687"/>
            <ns1:ext cx="875622" cy="678944"/>
            <ns1:chOff x="7366270" y="5034687"/>
            <ns1:chExt cx="875622" cy="678944"/>
          </ns1:xfrm>
        </ns0:grpSpPr>
        <ns0:sp>
          <ns0:nvSpPr>
            <ns0:cNvPr id="902" name="Google Shape;902;p33"/>
            <ns0:cNvSpPr/>
            <ns0:nvPr/>
          </ns0:nvSpPr>
          <ns0:spPr>
            <ns1:xfrm>
              <ns1:off x="7462657" y="5034687"/>
              <ns1:ext cx="678944" cy="678944"/>
            </ns1:xfrm>
            <ns1:prstGeom prst="ellipse">
              <ns1:avLst/>
            </ns1:prstGeom>
            <ns1:solidFill>
              <ns1:srgbClr val="FFC000"/>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903" name="Google Shape;903;p33"/>
            <ns0:cNvSpPr txBox="1"/>
            <ns0:nvPr/>
          </ns0:nvSpPr>
          <ns0:spPr>
            <ns1:xfrm>
              <ns1:off x="7366270" y="5386269"/>
              <ns1:ext cx="875622" cy="253875"/>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050" u="none" cap="none" strike="noStrike">
                  <ns1:solidFill>
                    <ns1:schemeClr val="accent4"/>
                  </ns1:solidFill>
                  <ns1:latin typeface="BIZ UDPGothic"/>
                  <ns1:ea typeface="BIZ UDPGothic"/>
                  <ns1:cs typeface="BIZ UDPGothic"/>
                  <ns1:sym typeface="BIZ UDPGothic"/>
                </ns1:rPr>
                <ns1:t>Cast</ns1:t>
              </ns1:r>
              <ns1:endParaRPr b="0" i="0" sz="1050" u="none" cap="none" strike="noStrike">
                <ns1:solidFill>
                  <ns1:schemeClr val="accent4"/>
                </ns1:solidFill>
                <ns1:latin typeface="BIZ UDPGothic"/>
                <ns1:ea typeface="BIZ UDPGothic"/>
                <ns1:cs typeface="BIZ UDPGothic"/>
                <ns1:sym typeface="BIZ UDPGothic"/>
              </ns1:endParaRPr>
            </ns1:p>
          </ns0:txBody>
        </ns0:sp>
        <ns0:pic>
          <ns0:nvPicPr>
            <ns0:cNvPr descr="オフィス ワーカー (女性) 単色塗りつぶし" id="904" name="Google Shape;904;p33"/>
            <ns0:cNvPicPr preferRelativeResize="0"/>
            <ns0:nvPr/>
          </ns0:nvPicPr>
          <ns0:blipFill rotWithShape="1">
            <ns1:blip ns2:embed="rId5">
              <ns1:alphaModFix/>
            </ns1:blip>
            <ns1:srcRect b="15736" l="0" r="0" t="0"/>
            <ns1:stretch/>
          </ns0:blipFill>
          <ns0:spPr>
            <ns1:xfrm>
              <ns1:off x="7638252" y="5061676"/>
              <ns1:ext cx="437032" cy="368257"/>
            </ns1:xfrm>
            <ns1:prstGeom prst="rect">
              <ns1:avLst/>
            </ns1:prstGeom>
            <ns1:noFill/>
            <ns1:ln>
              <ns1:noFill/>
            </ns1:ln>
          </ns0:spPr>
        </ns0:pic>
        <ns0:pic>
          <ns0:nvPicPr>
            <ns0:cNvPr descr="無線マイク 単色塗りつぶし" id="905" name="Google Shape;905;p33"/>
            <ns0:cNvPicPr preferRelativeResize="0"/>
            <ns0:nvPr/>
          </ns0:nvPicPr>
          <ns0:blipFill rotWithShape="1">
            <ns1:blip ns2:embed="rId6">
              <ns1:alphaModFix/>
            </ns1:blip>
            <ns1:srcRect b="0" l="0" r="0" t="0"/>
            <ns1:stretch/>
          </ns0:blipFill>
          <ns0:spPr>
            <ns1:xfrm>
              <ns1:off x="7531374" y="5189394"/>
              <ns1:ext cx="250314" cy="250314"/>
            </ns1:xfrm>
            <ns1:prstGeom prst="rect">
              <ns1:avLst/>
            </ns1:prstGeom>
            <ns1:noFill/>
            <ns1:ln>
              <ns1:noFill/>
            </ns1:ln>
          </ns0:spPr>
        </ns0:pic>
      </ns0:grpSp>
      <ns0:sp>
        <ns0:nvSpPr>
          <ns0:cNvPr id="906" name="Google Shape;906;p33"/>
          <ns0:cNvSpPr txBox="1"/>
          <ns0:nvPr/>
        </ns0:nvSpPr>
        <ns0:spPr>
          <ns1:xfrm>
            <ns1:off x="10428204" y="170738"/>
            <ns1:ext cx="1542600" cy="4719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5555"/>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Webinar</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0" marR="0" rtl="0" algn="r">
              <ns1:lnSpc>
                <ns1:spcPct val="105555"/>
              </ns1:lnSpc>
              <ns1:spcBef>
                <ns1:spcPts val="0"/>
              </ns1:spcBef>
              <ns1:spcAft>
                <ns1:spcPts val="0"/>
              </ns1:spcAft>
              <ns1:buClr>
                <ns1:srgbClr val="000000"/>
              </ns1:buClr>
              <ns1:buSzPts val="1800"/>
              <ns1:buFont typeface="Arial"/>
              <ns1:buNone/>
            </ns1:pPr>
            <ns1:r>
              <ns1:rPr b="0" i="0" lang="ja-JP" sz="1200" u="none" cap="none" strike="noStrike">
                <ns1:solidFill>
                  <ns1:srgbClr val="163F9B"/>
                </ns1:solidFill>
                <ns1:latin typeface="BIZ UDPGothic"/>
                <ns1:ea typeface="BIZ UDPGothic"/>
                <ns1:cs typeface="BIZ UDPGothic"/>
                <ns1:sym typeface="BIZ UDPGothic"/>
              </ns1:rPr>
              <ns1:t>as a Service</ns1:t>
            </ns1:r>
            <ns1:endParaRPr b="0" i="0" sz="1200" u="none" cap="none" strike="noStrike">
              <ns1:solidFill>
                <ns1:srgbClr val="163F9B"/>
              </ns1:solidFill>
              <ns1:latin typeface="BIZ UDPGothic"/>
              <ns1:ea typeface="BIZ UDPGothic"/>
              <ns1:cs typeface="BIZ UDPGothic"/>
              <ns1:sym typeface="BIZ UDPGothic"/>
            </ns1:endParaRPr>
          </ns1:p>
        </ns0:txBody>
      </ns0:sp>
      <ns0:sp>
        <ns0:nvSpPr>
          <ns0:cNvPr id="907" name="Google Shape;907;p33"/>
          <ns0:cNvSpPr txBox="1"/>
          <ns0:nvPr/>
        </ns0:nvSpPr>
        <ns0:spPr>
          <ns1:xfrm>
            <ns1:off x="10164033" y="6452965"/>
            <ns1:ext cx="1707670"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908" name="Google Shape;908;p33"/>
          <ns0:cNvSpPr txBox="1"/>
          <ns0:nvPr>
            <ns0:ph idx="12" type="sldNum"/>
          </ns0:nvPr>
        </ns0:nvSpPr>
        <ns0:spPr>
          <ns1:xfrm>
            <ns1:off x="11755464" y="6452966"/>
            <ns1:ext cx="386261"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2" name="Shape 912"/>
        <p:cNvGrpSpPr/>
        <p:nvPr/>
      </p:nvGrpSpPr>
      <p:grpSpPr>
        <a:xfrm>
          <a:off x="0" y="0"/>
          <a:ext cx="0" cy="0"/>
          <a:chOff x="0" y="0"/>
          <a:chExt cx="0" cy="0"/>
        </a:xfrm>
      </p:grpSpPr>
      <p:sp>
        <p:nvSpPr>
          <p:cNvPr id="913" name="Google Shape;913;p34"/>
          <p:cNvSpPr/>
          <p:nvPr/>
        </p:nvSpPr>
        <p:spPr>
          <a:xfrm>
            <a:off x="285750" y="1549400"/>
            <a:ext cx="11472000" cy="651000"/>
          </a:xfrm>
          <a:prstGeom prst="round2SameRect">
            <a:avLst>
              <a:gd fmla="val 12044" name="adj1"/>
              <a:gd fmla="val 0" name="adj2"/>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1" i="0" sz="1800" u="none" cap="none" strike="noStrike">
              <a:solidFill>
                <a:schemeClr val="lt1"/>
              </a:solidFill>
              <a:latin typeface="Arial"/>
              <a:ea typeface="Arial"/>
              <a:cs typeface="Arial"/>
              <a:sym typeface="Arial"/>
            </a:endParaRPr>
          </a:p>
        </p:txBody>
      </p:sp>
      <p:cxnSp>
        <p:nvCxnSpPr>
          <p:cNvPr id="914" name="Google Shape;914;p34"/>
          <p:cNvCxnSpPr/>
          <p:nvPr/>
        </p:nvCxnSpPr>
        <p:spPr>
          <a:xfrm>
            <a:off x="6350" y="799793"/>
            <a:ext cx="12185700" cy="0"/>
          </a:xfrm>
          <a:prstGeom prst="straightConnector1">
            <a:avLst/>
          </a:prstGeom>
          <a:noFill/>
          <a:ln cap="flat" cmpd="sng" w="9525">
            <a:solidFill>
              <a:srgbClr val="163F9B"/>
            </a:solidFill>
            <a:prstDash val="solid"/>
            <a:miter lim="800000"/>
            <a:headEnd len="sm" w="sm" type="none"/>
            <a:tailEnd len="sm" w="sm" type="none"/>
          </a:ln>
        </p:spPr>
      </p:cxnSp>
      <p:sp>
        <p:nvSpPr>
          <p:cNvPr id="915" name="Google Shape;915;p34"/>
          <p:cNvSpPr/>
          <p:nvPr/>
        </p:nvSpPr>
        <p:spPr>
          <a:xfrm>
            <a:off x="12028601" y="-536"/>
            <a:ext cx="163500" cy="8004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916" name="Google Shape;916;p34"/>
          <p:cNvSpPr txBox="1"/>
          <p:nvPr/>
        </p:nvSpPr>
        <p:spPr>
          <a:xfrm>
            <a:off x="221196" y="101835"/>
            <a:ext cx="6230400" cy="586200"/>
          </a:xfrm>
          <a:prstGeom prst="rect">
            <a:avLst/>
          </a:prstGeom>
          <a:noFill/>
          <a:ln>
            <a:noFill/>
          </a:ln>
        </p:spPr>
        <p:txBody>
          <a:bodyPr anchorCtr="0" anchor="ctr" bIns="45700" lIns="91425" spcFirstLastPara="1" rIns="91425" wrap="square" tIns="108000">
            <a:spAutoFit/>
          </a:bodyPr>
          <a:lstStyle/>
          <a:p>
            <a:pPr indent="0" lvl="0" marL="0" marR="0" rtl="0" algn="l">
              <a:lnSpc>
                <a:spcPct val="100000"/>
              </a:lnSpc>
              <a:spcBef>
                <a:spcPts val="0"/>
              </a:spcBef>
              <a:spcAft>
                <a:spcPts val="0"/>
              </a:spcAft>
              <a:buClr>
                <a:srgbClr val="000000"/>
              </a:buClr>
              <a:buSzPts val="2800"/>
              <a:buFont typeface="Arial"/>
              <a:buNone/>
            </a:pPr>
            <a:r>
              <a:rPr b="1" i="0" lang="ja-JP" sz="2800" u="none" cap="none" strike="noStrike">
                <a:solidFill>
                  <a:schemeClr val="accent4"/>
                </a:solidFill>
                <a:latin typeface="BIZ UDPGothic"/>
                <a:ea typeface="BIZ UDPGothic"/>
                <a:cs typeface="BIZ UDPGothic"/>
                <a:sym typeface="BIZ UDPGothic"/>
              </a:rPr>
              <a:t>マジセミをご利用いただくべき理由</a:t>
            </a:r>
            <a:endParaRPr b="0" i="0" sz="1400" u="none" cap="none" strike="noStrike">
              <a:solidFill>
                <a:srgbClr val="000000"/>
              </a:solidFill>
              <a:latin typeface="BIZ UDPGothic"/>
              <a:ea typeface="BIZ UDPGothic"/>
              <a:cs typeface="BIZ UDPGothic"/>
              <a:sym typeface="BIZ UDPGothic"/>
            </a:endParaRPr>
          </a:p>
        </p:txBody>
      </p:sp>
      <p:sp>
        <p:nvSpPr>
          <p:cNvPr id="917" name="Google Shape;917;p34"/>
          <p:cNvSpPr/>
          <p:nvPr/>
        </p:nvSpPr>
        <p:spPr>
          <a:xfrm>
            <a:off x="301520" y="1240985"/>
            <a:ext cx="11455500" cy="259800"/>
          </a:xfrm>
          <a:prstGeom prst="rect">
            <a:avLst/>
          </a:prstGeom>
          <a:solidFill>
            <a:srgbClr val="C3D2F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chemeClr val="lt1"/>
              </a:solidFill>
              <a:latin typeface="Arial"/>
              <a:ea typeface="Arial"/>
              <a:cs typeface="Arial"/>
              <a:sym typeface="Arial"/>
            </a:endParaRPr>
          </a:p>
        </p:txBody>
      </p:sp>
      <p:sp>
        <p:nvSpPr>
          <p:cNvPr id="918" name="Google Shape;918;p34"/>
          <p:cNvSpPr txBox="1"/>
          <p:nvPr/>
        </p:nvSpPr>
        <p:spPr>
          <a:xfrm>
            <a:off x="252730" y="765175"/>
            <a:ext cx="10130100" cy="709500"/>
          </a:xfrm>
          <a:prstGeom prst="rect">
            <a:avLst/>
          </a:prstGeom>
          <a:noFill/>
          <a:ln>
            <a:noFill/>
          </a:ln>
        </p:spPr>
        <p:txBody>
          <a:bodyPr anchorCtr="0" anchor="ctr" bIns="45700" lIns="91425" spcFirstLastPara="1" rIns="91425" wrap="square" tIns="108000">
            <a:spAutoFit/>
          </a:bodyPr>
          <a:lstStyle/>
          <a:p>
            <a:pPr indent="0" lvl="0" marL="0" marR="0" rtl="0" algn="l">
              <a:lnSpc>
                <a:spcPct val="100000"/>
              </a:lnSpc>
              <a:spcBef>
                <a:spcPts val="0"/>
              </a:spcBef>
              <a:spcAft>
                <a:spcPts val="0"/>
              </a:spcAft>
              <a:buClr>
                <a:srgbClr val="000000"/>
              </a:buClr>
              <a:buSzPts val="2800"/>
              <a:buFont typeface="Arial"/>
              <a:buNone/>
            </a:pPr>
            <a:r>
              <a:rPr b="1" i="0" lang="ja-JP" sz="3600" u="none" cap="none" strike="noStrike">
                <a:solidFill>
                  <a:schemeClr val="accent4"/>
                </a:solidFill>
                <a:latin typeface="BIZ UDPGothic"/>
                <a:ea typeface="BIZ UDPGothic"/>
                <a:cs typeface="BIZ UDPGothic"/>
                <a:sym typeface="BIZ UDPGothic"/>
              </a:rPr>
              <a:t>企画段階から専任担当がサポート</a:t>
            </a:r>
            <a:endParaRPr b="1" i="0" sz="3600" u="none" cap="none" strike="noStrike">
              <a:solidFill>
                <a:schemeClr val="accent4"/>
              </a:solidFill>
              <a:latin typeface="BIZ UDPGothic"/>
              <a:ea typeface="BIZ UDPGothic"/>
              <a:cs typeface="BIZ UDPGothic"/>
              <a:sym typeface="BIZ UDPGothic"/>
            </a:endParaRPr>
          </a:p>
        </p:txBody>
      </p:sp>
      <p:sp>
        <p:nvSpPr>
          <p:cNvPr id="919" name="Google Shape;919;p34"/>
          <p:cNvSpPr/>
          <p:nvPr/>
        </p:nvSpPr>
        <p:spPr>
          <a:xfrm>
            <a:off x="301625" y="1586865"/>
            <a:ext cx="11439600" cy="4909200"/>
          </a:xfrm>
          <a:prstGeom prst="roundRect">
            <a:avLst>
              <a:gd fmla="val 4943" name="adj"/>
            </a:avLst>
          </a:prstGeom>
          <a:noFill/>
          <a:ln cap="flat" cmpd="sng" w="4127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Arial"/>
              <a:buNone/>
            </a:pPr>
            <a:r>
              <a:rPr b="0" i="0" lang="ja-JP" sz="2800" u="none" cap="none" strike="noStrike">
                <a:solidFill>
                  <a:schemeClr val="accent4"/>
                </a:solidFill>
                <a:latin typeface="BIZ UDPGothic"/>
                <a:ea typeface="BIZ UDPGothic"/>
                <a:cs typeface="BIZ UDPGothic"/>
                <a:sym typeface="BIZ UDPGothic"/>
              </a:rPr>
              <a:t>　　　　　　　</a:t>
            </a:r>
            <a:endParaRPr b="0" i="0" sz="2800" u="none" cap="none" strike="noStrike">
              <a:solidFill>
                <a:schemeClr val="accent4"/>
              </a:solidFill>
              <a:latin typeface="BIZ UDPGothic"/>
              <a:ea typeface="BIZ UDPGothic"/>
              <a:cs typeface="BIZ UDPGothic"/>
              <a:sym typeface="BIZ UDPGothic"/>
            </a:endParaRPr>
          </a:p>
        </p:txBody>
      </p:sp>
      <p:sp>
        <p:nvSpPr>
          <p:cNvPr id="920" name="Google Shape;920;p34"/>
          <p:cNvSpPr txBox="1"/>
          <p:nvPr/>
        </p:nvSpPr>
        <p:spPr>
          <a:xfrm>
            <a:off x="373134" y="1582290"/>
            <a:ext cx="9896700" cy="523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ja-JP" sz="2800" u="none" cap="none" strike="noStrike">
                <a:solidFill>
                  <a:schemeClr val="lt1"/>
                </a:solidFill>
                <a:latin typeface="BIZ UDPGothic"/>
                <a:ea typeface="BIZ UDPGothic"/>
                <a:cs typeface="BIZ UDPGothic"/>
                <a:sym typeface="BIZ UDPGothic"/>
              </a:rPr>
              <a:t>企画段階の流れ</a:t>
            </a:r>
            <a:endParaRPr b="1" i="0" sz="2800" u="none" cap="none" strike="noStrike">
              <a:solidFill>
                <a:schemeClr val="lt1"/>
              </a:solidFill>
              <a:latin typeface="BIZ UDPGothic"/>
              <a:ea typeface="BIZ UDPGothic"/>
              <a:cs typeface="BIZ UDPGothic"/>
              <a:sym typeface="BIZ UDPGothic"/>
            </a:endParaRPr>
          </a:p>
        </p:txBody>
      </p:sp>
      <p:sp>
        <p:nvSpPr>
          <p:cNvPr id="921" name="Google Shape;921;p34"/>
          <p:cNvSpPr txBox="1"/>
          <p:nvPr/>
        </p:nvSpPr>
        <p:spPr>
          <a:xfrm>
            <a:off x="9912350" y="5088255"/>
            <a:ext cx="1539900" cy="523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0" i="0" lang="ja-JP" sz="1400" u="none" cap="none" strike="noStrike">
                <a:solidFill>
                  <a:schemeClr val="accent4"/>
                </a:solidFill>
                <a:latin typeface="BIZ UDPGothic"/>
                <a:ea typeface="BIZ UDPGothic"/>
                <a:cs typeface="BIZ UDPGothic"/>
                <a:sym typeface="BIZ UDPGothic"/>
              </a:rPr>
              <a:t>集客ページの</a:t>
            </a:r>
            <a:endParaRPr b="0" i="0" sz="1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800"/>
              <a:buFont typeface="Arial"/>
              <a:buNone/>
            </a:pPr>
            <a:r>
              <a:rPr b="0" i="0" lang="ja-JP" sz="1400" u="none" cap="none" strike="noStrike">
                <a:solidFill>
                  <a:schemeClr val="accent4"/>
                </a:solidFill>
                <a:latin typeface="BIZ UDPGothic"/>
                <a:ea typeface="BIZ UDPGothic"/>
                <a:cs typeface="BIZ UDPGothic"/>
                <a:sym typeface="BIZ UDPGothic"/>
              </a:rPr>
              <a:t>公開準備開始</a:t>
            </a:r>
            <a:endParaRPr b="0" i="0" sz="1400" u="none" cap="none" strike="noStrike">
              <a:solidFill>
                <a:schemeClr val="accent4"/>
              </a:solidFill>
              <a:latin typeface="BIZ UDPGothic"/>
              <a:ea typeface="BIZ UDPGothic"/>
              <a:cs typeface="BIZ UDPGothic"/>
              <a:sym typeface="BIZ UDPGothic"/>
            </a:endParaRPr>
          </a:p>
        </p:txBody>
      </p:sp>
      <p:sp>
        <p:nvSpPr>
          <p:cNvPr id="922" name="Google Shape;922;p34"/>
          <p:cNvSpPr/>
          <p:nvPr/>
        </p:nvSpPr>
        <p:spPr>
          <a:xfrm>
            <a:off x="3775491" y="2491250"/>
            <a:ext cx="3192900" cy="1228800"/>
          </a:xfrm>
          <a:prstGeom prst="roundRect">
            <a:avLst>
              <a:gd fmla="val 9184" name="adj"/>
            </a:avLst>
          </a:prstGeom>
          <a:solidFill>
            <a:srgbClr val="FCF6D8"/>
          </a:solidFill>
          <a:ln cap="flat" cmpd="sng" w="254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50000"/>
              </a:lnSpc>
              <a:spcBef>
                <a:spcPts val="0"/>
              </a:spcBef>
              <a:spcAft>
                <a:spcPts val="0"/>
              </a:spcAft>
              <a:buClr>
                <a:srgbClr val="000000"/>
              </a:buClr>
              <a:buSzPts val="2800"/>
              <a:buFont typeface="Arial"/>
              <a:buNone/>
            </a:pPr>
            <a:r>
              <a:rPr b="1" i="0" lang="ja-JP" sz="1800" u="none" cap="none" strike="noStrike">
                <a:solidFill>
                  <a:schemeClr val="accent4"/>
                </a:solidFill>
                <a:latin typeface="BIZ UDPGothic"/>
                <a:ea typeface="BIZ UDPGothic"/>
                <a:cs typeface="BIZ UDPGothic"/>
                <a:sym typeface="BIZ UDPGothic"/>
              </a:rPr>
              <a:t>企画ミーティング</a:t>
            </a:r>
            <a:endParaRPr b="1" i="0" sz="20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800"/>
              <a:buFont typeface="Arial"/>
              <a:buNone/>
            </a:pPr>
            <a:r>
              <a:rPr b="0" i="0" lang="ja-JP" sz="1200" u="none" cap="none" strike="noStrike">
                <a:solidFill>
                  <a:schemeClr val="accent4"/>
                </a:solidFill>
                <a:latin typeface="BIZ UDPGothic"/>
                <a:ea typeface="BIZ UDPGothic"/>
                <a:cs typeface="BIZ UDPGothic"/>
                <a:sym typeface="BIZ UDPGothic"/>
              </a:rPr>
              <a:t>約１時間ミーティングを行います。訴求軸のご提案を行いつつ、詳細のすり合わせを実施いたします。</a:t>
            </a:r>
            <a:endParaRPr b="0" i="0" sz="1400" u="none" cap="none" strike="noStrike">
              <a:solidFill>
                <a:srgbClr val="000000"/>
              </a:solidFill>
              <a:latin typeface="BIZ UDPGothic"/>
              <a:ea typeface="BIZ UDPGothic"/>
              <a:cs typeface="BIZ UDPGothic"/>
              <a:sym typeface="BIZ UDPGothic"/>
            </a:endParaRPr>
          </a:p>
        </p:txBody>
      </p:sp>
      <p:sp>
        <p:nvSpPr>
          <p:cNvPr id="923" name="Google Shape;923;p34"/>
          <p:cNvSpPr/>
          <p:nvPr/>
        </p:nvSpPr>
        <p:spPr>
          <a:xfrm>
            <a:off x="623300" y="4809895"/>
            <a:ext cx="2663400" cy="1284900"/>
          </a:xfrm>
          <a:prstGeom prst="roundRect">
            <a:avLst>
              <a:gd fmla="val 9184" name="adj"/>
            </a:avLst>
          </a:prstGeom>
          <a:solidFill>
            <a:srgbClr val="F2F2F2"/>
          </a:solidFill>
          <a:ln cap="flat" cmpd="sng" w="254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50000"/>
              </a:lnSpc>
              <a:spcBef>
                <a:spcPts val="0"/>
              </a:spcBef>
              <a:spcAft>
                <a:spcPts val="0"/>
              </a:spcAft>
              <a:buClr>
                <a:srgbClr val="000000"/>
              </a:buClr>
              <a:buSzPts val="2800"/>
              <a:buFont typeface="Arial"/>
              <a:buNone/>
            </a:pPr>
            <a:r>
              <a:rPr b="1" i="0" lang="ja-JP" sz="2000" u="none" cap="none" strike="noStrike">
                <a:solidFill>
                  <a:schemeClr val="accent4"/>
                </a:solidFill>
                <a:latin typeface="BIZ UDPGothic"/>
                <a:ea typeface="BIZ UDPGothic"/>
                <a:cs typeface="BIZ UDPGothic"/>
                <a:sym typeface="BIZ UDPGothic"/>
              </a:rPr>
              <a:t>企画案ご提出</a:t>
            </a:r>
            <a:endParaRPr b="0" i="0" sz="1400" u="none" cap="none" strike="noStrike">
              <a:solidFill>
                <a:srgbClr val="000000"/>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800"/>
              <a:buFont typeface="Arial"/>
              <a:buNone/>
            </a:pPr>
            <a:r>
              <a:rPr b="0" i="0" lang="ja-JP" sz="1200" u="none" cap="none" strike="noStrike">
                <a:solidFill>
                  <a:schemeClr val="accent4"/>
                </a:solidFill>
                <a:latin typeface="BIZ UDPGothic"/>
                <a:ea typeface="BIZ UDPGothic"/>
                <a:cs typeface="BIZ UDPGothic"/>
                <a:sym typeface="BIZ UDPGothic"/>
              </a:rPr>
              <a:t>企画案を作成後、企画担当よりメールで企画案をご提出いたします。</a:t>
            </a:r>
            <a:endParaRPr b="0" i="0" sz="12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800"/>
              <a:buFont typeface="Arial"/>
              <a:buNone/>
            </a:pPr>
            <a:r>
              <a:t/>
            </a:r>
            <a:endParaRPr b="0" i="0" sz="1400" u="none" cap="none" strike="noStrike">
              <a:solidFill>
                <a:srgbClr val="000000"/>
              </a:solidFill>
              <a:latin typeface="BIZ UDPGothic"/>
              <a:ea typeface="BIZ UDPGothic"/>
              <a:cs typeface="BIZ UDPGothic"/>
              <a:sym typeface="BIZ UDPGothic"/>
            </a:endParaRPr>
          </a:p>
        </p:txBody>
      </p:sp>
      <p:sp>
        <p:nvSpPr>
          <p:cNvPr id="924" name="Google Shape;924;p34"/>
          <p:cNvSpPr/>
          <p:nvPr/>
        </p:nvSpPr>
        <p:spPr>
          <a:xfrm rot="5400000">
            <a:off x="9658098" y="5294579"/>
            <a:ext cx="335400" cy="172800"/>
          </a:xfrm>
          <a:prstGeom prst="triangle">
            <a:avLst>
              <a:gd fmla="val 50000" name="adj"/>
            </a:avLst>
          </a:prstGeom>
          <a:solidFill>
            <a:srgbClr val="FFC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925" name="Google Shape;925;p34"/>
          <p:cNvSpPr txBox="1"/>
          <p:nvPr/>
        </p:nvSpPr>
        <p:spPr>
          <a:xfrm>
            <a:off x="10428204" y="170738"/>
            <a:ext cx="1542600" cy="472800"/>
          </a:xfrm>
          <a:prstGeom prst="rect">
            <a:avLst/>
          </a:prstGeom>
          <a:noFill/>
          <a:ln>
            <a:noFill/>
          </a:ln>
        </p:spPr>
        <p:txBody>
          <a:bodyPr anchorCtr="0" anchor="t" bIns="45700" lIns="91425" spcFirstLastPara="1" rIns="91425" wrap="square" tIns="45700">
            <a:spAutoFit/>
          </a:bodyPr>
          <a:lstStyle/>
          <a:p>
            <a:pPr indent="0" lvl="0" marL="0" marR="0" rtl="0" algn="r">
              <a:lnSpc>
                <a:spcPct val="106000"/>
              </a:lnSpc>
              <a:spcBef>
                <a:spcPts val="0"/>
              </a:spcBef>
              <a:spcAft>
                <a:spcPts val="0"/>
              </a:spcAft>
              <a:buClr>
                <a:srgbClr val="000000"/>
              </a:buClr>
              <a:buSzPts val="1800"/>
              <a:buFont typeface="Arial"/>
              <a:buNone/>
            </a:pPr>
            <a:r>
              <a:rPr b="1" i="0" lang="ja-JP" sz="1200" u="none" cap="none" strike="noStrike">
                <a:solidFill>
                  <a:schemeClr val="accent4"/>
                </a:solidFill>
                <a:latin typeface="Arial"/>
                <a:ea typeface="Arial"/>
                <a:cs typeface="Arial"/>
                <a:sym typeface="Arial"/>
              </a:rPr>
              <a:t>Webinar</a:t>
            </a:r>
            <a:endParaRPr b="0" i="0" sz="1200" u="none" cap="none" strike="noStrike">
              <a:solidFill>
                <a:schemeClr val="accent4"/>
              </a:solidFill>
              <a:latin typeface="Arial"/>
              <a:ea typeface="Arial"/>
              <a:cs typeface="Arial"/>
              <a:sym typeface="Arial"/>
            </a:endParaRPr>
          </a:p>
          <a:p>
            <a:pPr indent="0" lvl="0" marL="0" marR="0" rtl="0" algn="r">
              <a:lnSpc>
                <a:spcPct val="106000"/>
              </a:lnSpc>
              <a:spcBef>
                <a:spcPts val="0"/>
              </a:spcBef>
              <a:spcAft>
                <a:spcPts val="0"/>
              </a:spcAft>
              <a:buClr>
                <a:srgbClr val="000000"/>
              </a:buClr>
              <a:buSzPts val="1800"/>
              <a:buFont typeface="Arial"/>
              <a:buNone/>
            </a:pPr>
            <a:r>
              <a:rPr b="0" i="0" lang="ja-JP" sz="1200" u="none" cap="none" strike="noStrike">
                <a:solidFill>
                  <a:srgbClr val="163F9B"/>
                </a:solidFill>
                <a:latin typeface="Arial"/>
                <a:ea typeface="Arial"/>
                <a:cs typeface="Arial"/>
                <a:sym typeface="Arial"/>
              </a:rPr>
              <a:t>as a Service</a:t>
            </a:r>
            <a:endParaRPr b="0" i="0" sz="1200" u="none" cap="none" strike="noStrike">
              <a:solidFill>
                <a:srgbClr val="163F9B"/>
              </a:solidFill>
              <a:latin typeface="Arial"/>
              <a:ea typeface="Arial"/>
              <a:cs typeface="Arial"/>
              <a:sym typeface="Arial"/>
            </a:endParaRPr>
          </a:p>
        </p:txBody>
      </p:sp>
      <p:sp>
        <p:nvSpPr>
          <p:cNvPr id="926" name="Google Shape;926;p34"/>
          <p:cNvSpPr txBox="1"/>
          <p:nvPr/>
        </p:nvSpPr>
        <p:spPr>
          <a:xfrm>
            <a:off x="10164033" y="6452965"/>
            <a:ext cx="1707600" cy="3651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rPr b="0" i="0" lang="ja-JP" sz="800" u="none" cap="none" strike="noStrike">
                <a:solidFill>
                  <a:srgbClr val="D8D8D8"/>
                </a:solidFill>
                <a:latin typeface="Arial"/>
                <a:ea typeface="Arial"/>
                <a:cs typeface="Arial"/>
                <a:sym typeface="Arial"/>
              </a:rPr>
              <a:t>©2018 MAJISEMI Inc.</a:t>
            </a:r>
            <a:endParaRPr b="0" i="0" sz="800" u="none" cap="none" strike="noStrike">
              <a:solidFill>
                <a:srgbClr val="D8D8D8"/>
              </a:solidFill>
              <a:latin typeface="Arial"/>
              <a:ea typeface="Arial"/>
              <a:cs typeface="Arial"/>
              <a:sym typeface="Arial"/>
            </a:endParaRPr>
          </a:p>
        </p:txBody>
      </p:sp>
      <p:sp>
        <p:nvSpPr>
          <p:cNvPr id="927" name="Google Shape;927;p34"/>
          <p:cNvSpPr txBox="1"/>
          <p:nvPr>
            <p:ph idx="12" type="sldNum"/>
          </p:nvPr>
        </p:nvSpPr>
        <p:spPr>
          <a:xfrm>
            <a:off x="11755464" y="6452966"/>
            <a:ext cx="3864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ja-JP"/>
              <a:t>‹#›</a:t>
            </a:fld>
            <a:endParaRPr/>
          </a:p>
        </p:txBody>
      </p:sp>
      <p:sp>
        <p:nvSpPr>
          <p:cNvPr id="928" name="Google Shape;928;p34"/>
          <p:cNvSpPr/>
          <p:nvPr/>
        </p:nvSpPr>
        <p:spPr>
          <a:xfrm>
            <a:off x="478800" y="2491335"/>
            <a:ext cx="2808600" cy="1228800"/>
          </a:xfrm>
          <a:prstGeom prst="roundRect">
            <a:avLst>
              <a:gd fmla="val 9184" name="adj"/>
            </a:avLst>
          </a:prstGeom>
          <a:solidFill>
            <a:srgbClr val="F2F2F2"/>
          </a:solidFill>
          <a:ln cap="flat" cmpd="sng" w="254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50000"/>
              </a:lnSpc>
              <a:spcBef>
                <a:spcPts val="0"/>
              </a:spcBef>
              <a:spcAft>
                <a:spcPts val="0"/>
              </a:spcAft>
              <a:buClr>
                <a:srgbClr val="000000"/>
              </a:buClr>
              <a:buSzPts val="2800"/>
              <a:buFont typeface="Arial"/>
              <a:buNone/>
            </a:pPr>
            <a:r>
              <a:rPr b="1" i="0" lang="ja-JP" sz="1800" u="none" cap="none" strike="noStrike">
                <a:solidFill>
                  <a:schemeClr val="accent4"/>
                </a:solidFill>
                <a:latin typeface="BIZ UDPGothic"/>
                <a:ea typeface="BIZ UDPGothic"/>
                <a:cs typeface="BIZ UDPGothic"/>
                <a:sym typeface="BIZ UDPGothic"/>
              </a:rPr>
              <a:t>事前準備</a:t>
            </a:r>
            <a:endParaRPr b="1" i="0" sz="18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800"/>
              <a:buFont typeface="Arial"/>
              <a:buNone/>
            </a:pPr>
            <a:r>
              <a:rPr b="0" i="0" lang="ja-JP" sz="1200" u="none" cap="none" strike="noStrike">
                <a:solidFill>
                  <a:schemeClr val="accent4"/>
                </a:solidFill>
                <a:latin typeface="BIZ UDPGothic"/>
                <a:ea typeface="BIZ UDPGothic"/>
                <a:cs typeface="BIZ UDPGothic"/>
                <a:sym typeface="BIZ UDPGothic"/>
              </a:rPr>
              <a:t>あらかじめご共有いただくセミナーテーマについて企画担当が情報収集を行い、訴求軸の案を作成します。</a:t>
            </a:r>
            <a:endParaRPr b="0" i="0" sz="1200" u="none" cap="none" strike="noStrike">
              <a:solidFill>
                <a:schemeClr val="accent4"/>
              </a:solidFill>
              <a:latin typeface="BIZ UDPGothic"/>
              <a:ea typeface="BIZ UDPGothic"/>
              <a:cs typeface="BIZ UDPGothic"/>
              <a:sym typeface="BIZ UDPGothic"/>
            </a:endParaRPr>
          </a:p>
        </p:txBody>
      </p:sp>
      <p:sp>
        <p:nvSpPr>
          <p:cNvPr id="929" name="Google Shape;929;p34"/>
          <p:cNvSpPr/>
          <p:nvPr/>
        </p:nvSpPr>
        <p:spPr>
          <a:xfrm>
            <a:off x="7450227" y="2491250"/>
            <a:ext cx="3192900" cy="1228800"/>
          </a:xfrm>
          <a:prstGeom prst="roundRect">
            <a:avLst>
              <a:gd fmla="val 9184" name="adj"/>
            </a:avLst>
          </a:prstGeom>
          <a:solidFill>
            <a:srgbClr val="F2F2F2"/>
          </a:solidFill>
          <a:ln cap="flat" cmpd="sng" w="254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50000"/>
              </a:lnSpc>
              <a:spcBef>
                <a:spcPts val="0"/>
              </a:spcBef>
              <a:spcAft>
                <a:spcPts val="0"/>
              </a:spcAft>
              <a:buClr>
                <a:srgbClr val="000000"/>
              </a:buClr>
              <a:buSzPts val="2800"/>
              <a:buFont typeface="Arial"/>
              <a:buNone/>
            </a:pPr>
            <a:r>
              <a:rPr b="1" i="0" lang="ja-JP" sz="1800" u="none" cap="none" strike="noStrike">
                <a:solidFill>
                  <a:schemeClr val="accent4"/>
                </a:solidFill>
                <a:latin typeface="BIZ UDPGothic"/>
                <a:ea typeface="BIZ UDPGothic"/>
                <a:cs typeface="BIZ UDPGothic"/>
                <a:sym typeface="BIZ UDPGothic"/>
              </a:rPr>
              <a:t>企画案作成</a:t>
            </a:r>
            <a:endParaRPr b="1" i="0" sz="20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800"/>
              <a:buFont typeface="Arial"/>
              <a:buNone/>
            </a:pPr>
            <a:r>
              <a:rPr b="0" i="0" lang="ja-JP" sz="1200" u="none" cap="none" strike="noStrike">
                <a:solidFill>
                  <a:schemeClr val="accent4"/>
                </a:solidFill>
                <a:latin typeface="BIZ UDPGothic"/>
                <a:ea typeface="BIZ UDPGothic"/>
                <a:cs typeface="BIZ UDPGothic"/>
                <a:sym typeface="BIZ UDPGothic"/>
              </a:rPr>
              <a:t>ミーティングですり合わせた内容を基に、企画担当がタイトル・告知文の案を作成します。</a:t>
            </a:r>
            <a:endParaRPr b="0" i="0" sz="12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800"/>
              <a:buFont typeface="Arial"/>
              <a:buNone/>
            </a:pPr>
            <a:r>
              <a:t/>
            </a:r>
            <a:endParaRPr b="0" i="0" sz="1200" u="none" cap="none" strike="noStrike">
              <a:solidFill>
                <a:schemeClr val="accent4"/>
              </a:solidFill>
              <a:latin typeface="BIZ UDPGothic"/>
              <a:ea typeface="BIZ UDPGothic"/>
              <a:cs typeface="BIZ UDPGothic"/>
              <a:sym typeface="BIZ UDPGothic"/>
            </a:endParaRPr>
          </a:p>
        </p:txBody>
      </p:sp>
      <p:sp>
        <p:nvSpPr>
          <p:cNvPr id="930" name="Google Shape;930;p34"/>
          <p:cNvSpPr/>
          <p:nvPr/>
        </p:nvSpPr>
        <p:spPr>
          <a:xfrm>
            <a:off x="3788142" y="4809895"/>
            <a:ext cx="2663400" cy="1284900"/>
          </a:xfrm>
          <a:prstGeom prst="roundRect">
            <a:avLst>
              <a:gd fmla="val 9184" name="adj"/>
            </a:avLst>
          </a:prstGeom>
          <a:solidFill>
            <a:srgbClr val="FCF6D8"/>
          </a:solidFill>
          <a:ln cap="flat" cmpd="sng" w="254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50000"/>
              </a:lnSpc>
              <a:spcBef>
                <a:spcPts val="0"/>
              </a:spcBef>
              <a:spcAft>
                <a:spcPts val="0"/>
              </a:spcAft>
              <a:buClr>
                <a:srgbClr val="000000"/>
              </a:buClr>
              <a:buSzPts val="2800"/>
              <a:buFont typeface="Arial"/>
              <a:buNone/>
            </a:pPr>
            <a:r>
              <a:rPr b="1" i="0" lang="ja-JP" sz="2000" u="none" cap="none" strike="noStrike">
                <a:solidFill>
                  <a:schemeClr val="accent4"/>
                </a:solidFill>
                <a:latin typeface="BIZ UDPGothic"/>
                <a:ea typeface="BIZ UDPGothic"/>
                <a:cs typeface="BIZ UDPGothic"/>
                <a:sym typeface="BIZ UDPGothic"/>
              </a:rPr>
              <a:t>企画内容のご確認</a:t>
            </a:r>
            <a:endParaRPr b="0" i="0" sz="1400" u="none" cap="none" strike="noStrike">
              <a:solidFill>
                <a:srgbClr val="000000"/>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800"/>
              <a:buFont typeface="Arial"/>
              <a:buNone/>
            </a:pPr>
            <a:r>
              <a:rPr b="0" i="0" lang="ja-JP" sz="1200" u="none" cap="none" strike="noStrike">
                <a:solidFill>
                  <a:schemeClr val="accent4"/>
                </a:solidFill>
                <a:latin typeface="BIZ UDPGothic"/>
                <a:ea typeface="BIZ UDPGothic"/>
                <a:cs typeface="BIZ UDPGothic"/>
                <a:sym typeface="BIZ UDPGothic"/>
              </a:rPr>
              <a:t>企画案の内容をご確認いただき、フィードバック事項がある場合は、ご共有ください。</a:t>
            </a:r>
            <a:endParaRPr b="0" i="0" sz="1400" u="none" cap="none" strike="noStrike">
              <a:solidFill>
                <a:srgbClr val="000000"/>
              </a:solidFill>
              <a:latin typeface="BIZ UDPGothic"/>
              <a:ea typeface="BIZ UDPGothic"/>
              <a:cs typeface="BIZ UDPGothic"/>
              <a:sym typeface="BIZ UDPGothic"/>
            </a:endParaRPr>
          </a:p>
        </p:txBody>
      </p:sp>
      <p:sp>
        <p:nvSpPr>
          <p:cNvPr id="931" name="Google Shape;931;p34"/>
          <p:cNvSpPr/>
          <p:nvPr/>
        </p:nvSpPr>
        <p:spPr>
          <a:xfrm>
            <a:off x="6958974" y="4723124"/>
            <a:ext cx="2663100" cy="1485300"/>
          </a:xfrm>
          <a:prstGeom prst="roundRect">
            <a:avLst>
              <a:gd fmla="val 9184" name="adj"/>
            </a:avLst>
          </a:prstGeom>
          <a:solidFill>
            <a:srgbClr val="FCF6D8"/>
          </a:solidFill>
          <a:ln cap="flat" cmpd="sng" w="254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50000"/>
              </a:lnSpc>
              <a:spcBef>
                <a:spcPts val="0"/>
              </a:spcBef>
              <a:spcAft>
                <a:spcPts val="0"/>
              </a:spcAft>
              <a:buClr>
                <a:srgbClr val="000000"/>
              </a:buClr>
              <a:buSzPts val="2800"/>
              <a:buFont typeface="Arial"/>
              <a:buNone/>
            </a:pPr>
            <a:r>
              <a:rPr b="1" i="0" lang="ja-JP" sz="2000" u="none" cap="none" strike="noStrike">
                <a:solidFill>
                  <a:schemeClr val="accent4"/>
                </a:solidFill>
                <a:latin typeface="BIZ UDPGothic"/>
                <a:ea typeface="BIZ UDPGothic"/>
                <a:cs typeface="BIZ UDPGothic"/>
                <a:sym typeface="BIZ UDPGothic"/>
              </a:rPr>
              <a:t>企画確定</a:t>
            </a:r>
            <a:endParaRPr b="0" i="0" sz="1400" u="none" cap="none" strike="noStrike">
              <a:solidFill>
                <a:srgbClr val="000000"/>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800"/>
              <a:buFont typeface="Arial"/>
              <a:buNone/>
            </a:pPr>
            <a:r>
              <a:rPr b="0" i="0" lang="ja-JP" sz="1200" u="none" cap="none" strike="noStrike">
                <a:solidFill>
                  <a:schemeClr val="accent4"/>
                </a:solidFill>
                <a:latin typeface="BIZ UDPGothic"/>
                <a:ea typeface="BIZ UDPGothic"/>
                <a:cs typeface="BIZ UDPGothic"/>
                <a:sym typeface="BIZ UDPGothic"/>
              </a:rPr>
              <a:t>内容のご確認、フィードバックに対する修正が完了しましたら、管理システム上で承認ボタンを押していただき、企画が確定します。</a:t>
            </a:r>
            <a:endParaRPr b="0" i="0" sz="1400" u="none" cap="none" strike="noStrike">
              <a:solidFill>
                <a:srgbClr val="000000"/>
              </a:solidFill>
              <a:latin typeface="BIZ UDPGothic"/>
              <a:ea typeface="BIZ UDPGothic"/>
              <a:cs typeface="BIZ UDPGothic"/>
              <a:sym typeface="BIZ UDPGothic"/>
            </a:endParaRPr>
          </a:p>
        </p:txBody>
      </p:sp>
      <p:sp>
        <p:nvSpPr>
          <p:cNvPr id="932" name="Google Shape;932;p34"/>
          <p:cNvSpPr/>
          <p:nvPr/>
        </p:nvSpPr>
        <p:spPr>
          <a:xfrm>
            <a:off x="3359785" y="2992755"/>
            <a:ext cx="360000" cy="216000"/>
          </a:xfrm>
          <a:prstGeom prst="rightArrow">
            <a:avLst>
              <a:gd fmla="val 50000" name="adj1"/>
              <a:gd fmla="val 50000" name="adj2"/>
            </a:avLst>
          </a:prstGeom>
          <a:solidFill>
            <a:srgbClr val="88A8E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933" name="Google Shape;933;p34"/>
          <p:cNvSpPr/>
          <p:nvPr/>
        </p:nvSpPr>
        <p:spPr>
          <a:xfrm>
            <a:off x="7024370" y="2992755"/>
            <a:ext cx="360000" cy="216000"/>
          </a:xfrm>
          <a:prstGeom prst="rightArrow">
            <a:avLst>
              <a:gd fmla="val 50000" name="adj1"/>
              <a:gd fmla="val 50000" name="adj2"/>
            </a:avLst>
          </a:prstGeom>
          <a:solidFill>
            <a:srgbClr val="88A8E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934" name="Google Shape;934;p34"/>
          <p:cNvSpPr/>
          <p:nvPr/>
        </p:nvSpPr>
        <p:spPr>
          <a:xfrm>
            <a:off x="3359785" y="5332730"/>
            <a:ext cx="360000" cy="216000"/>
          </a:xfrm>
          <a:prstGeom prst="rightArrow">
            <a:avLst>
              <a:gd fmla="val 50000" name="adj1"/>
              <a:gd fmla="val 50000" name="adj2"/>
            </a:avLst>
          </a:prstGeom>
          <a:solidFill>
            <a:srgbClr val="88A8E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935" name="Google Shape;935;p34"/>
          <p:cNvSpPr/>
          <p:nvPr/>
        </p:nvSpPr>
        <p:spPr>
          <a:xfrm>
            <a:off x="6528435" y="5305425"/>
            <a:ext cx="360000" cy="216000"/>
          </a:xfrm>
          <a:prstGeom prst="rightArrow">
            <a:avLst>
              <a:gd fmla="val 50000" name="adj1"/>
              <a:gd fmla="val 50000" name="adj2"/>
            </a:avLst>
          </a:prstGeom>
          <a:solidFill>
            <a:srgbClr val="88A8E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936" name="Google Shape;936;p34"/>
          <p:cNvPicPr preferRelativeResize="0"/>
          <p:nvPr/>
        </p:nvPicPr>
        <p:blipFill rotWithShape="1">
          <a:blip r:embed="rId3">
            <a:alphaModFix/>
          </a:blip>
          <a:srcRect b="0" l="0" r="0" t="0"/>
          <a:stretch/>
        </p:blipFill>
        <p:spPr>
          <a:xfrm>
            <a:off x="1847850" y="3932555"/>
            <a:ext cx="7338060" cy="71628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0" name="Shape 940"/>
        <p:cNvGrpSpPr/>
        <p:nvPr/>
      </p:nvGrpSpPr>
      <p:grpSpPr>
        <a:xfrm>
          <a:off x="0" y="0"/>
          <a:ext cx="0" cy="0"/>
          <a:chOff x="0" y="0"/>
          <a:chExt cx="0" cy="0"/>
        </a:xfrm>
      </p:grpSpPr>
      <p:sp>
        <p:nvSpPr>
          <p:cNvPr id="941" name="Google Shape;941;p35"/>
          <p:cNvSpPr/>
          <p:nvPr/>
        </p:nvSpPr>
        <p:spPr>
          <a:xfrm>
            <a:off x="4250012" y="1051904"/>
            <a:ext cx="3691976" cy="5355766"/>
          </a:xfrm>
          <a:prstGeom prst="rect">
            <a:avLst/>
          </a:prstGeom>
          <a:no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BIZ UDPGothic"/>
              <a:ea typeface="BIZ UDPGothic"/>
              <a:cs typeface="BIZ UDPGothic"/>
              <a:sym typeface="BIZ UDPGothic"/>
            </a:endParaRPr>
          </a:p>
        </p:txBody>
      </p:sp>
      <p:sp>
        <p:nvSpPr>
          <p:cNvPr id="942" name="Google Shape;942;p35"/>
          <p:cNvSpPr/>
          <p:nvPr/>
        </p:nvSpPr>
        <p:spPr>
          <a:xfrm>
            <a:off x="4250013" y="1049700"/>
            <a:ext cx="3691975" cy="462988"/>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ja-JP" sz="1800" u="none" cap="none" strike="noStrike">
                <a:solidFill>
                  <a:schemeClr val="lt1"/>
                </a:solidFill>
                <a:latin typeface="BIZ UDPGothic"/>
                <a:ea typeface="BIZ UDPGothic"/>
                <a:cs typeface="BIZ UDPGothic"/>
                <a:sym typeface="BIZ UDPGothic"/>
              </a:rPr>
              <a:t>配信ツール</a:t>
            </a:r>
            <a:endParaRPr b="1" i="0" sz="1800" u="none" cap="none" strike="noStrike">
              <a:solidFill>
                <a:schemeClr val="lt1"/>
              </a:solidFill>
              <a:latin typeface="BIZ UDPGothic"/>
              <a:ea typeface="BIZ UDPGothic"/>
              <a:cs typeface="BIZ UDPGothic"/>
              <a:sym typeface="BIZ UDPGothic"/>
            </a:endParaRPr>
          </a:p>
        </p:txBody>
      </p:sp>
      <p:sp>
        <p:nvSpPr>
          <p:cNvPr id="943" name="Google Shape;943;p35"/>
          <p:cNvSpPr/>
          <p:nvPr/>
        </p:nvSpPr>
        <p:spPr>
          <a:xfrm>
            <a:off x="423395" y="1051904"/>
            <a:ext cx="3691976" cy="5355766"/>
          </a:xfrm>
          <a:prstGeom prst="rect">
            <a:avLst/>
          </a:prstGeom>
          <a:no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BIZ UDPGothic"/>
              <a:ea typeface="BIZ UDPGothic"/>
              <a:cs typeface="BIZ UDPGothic"/>
              <a:sym typeface="BIZ UDPGothic"/>
            </a:endParaRPr>
          </a:p>
        </p:txBody>
      </p:sp>
      <p:sp>
        <p:nvSpPr>
          <p:cNvPr id="944" name="Google Shape;944;p35"/>
          <p:cNvSpPr txBox="1"/>
          <p:nvPr/>
        </p:nvSpPr>
        <p:spPr>
          <a:xfrm>
            <a:off x="278775" y="1511271"/>
            <a:ext cx="3971400" cy="6945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ja-JP" sz="1800" u="none" cap="none" strike="noStrike">
                <a:solidFill>
                  <a:schemeClr val="accent4"/>
                </a:solidFill>
                <a:latin typeface="BIZ UDPGothic"/>
                <a:ea typeface="BIZ UDPGothic"/>
                <a:cs typeface="BIZ UDPGothic"/>
                <a:sym typeface="BIZ UDPGothic"/>
              </a:rPr>
              <a:t>5枠からお選びいただけます</a:t>
            </a:r>
            <a:endParaRPr b="0" i="0" sz="1800" u="none" cap="none" strike="noStrike">
              <a:solidFill>
                <a:schemeClr val="accent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400"/>
              <a:buFont typeface="Arial"/>
              <a:buNone/>
            </a:pPr>
            <a:r>
              <a:rPr b="0" i="0" lang="ja-JP" sz="1400" u="none" cap="none" strike="noStrike">
                <a:solidFill>
                  <a:schemeClr val="accent4"/>
                </a:solidFill>
                <a:latin typeface="BIZ UDPGothic"/>
                <a:ea typeface="BIZ UDPGothic"/>
                <a:cs typeface="BIZ UDPGothic"/>
                <a:sym typeface="BIZ UDPGothic"/>
              </a:rPr>
              <a:t>（平日のみ　</a:t>
            </a:r>
            <a:r>
              <a:rPr b="0" i="0" lang="ja-JP" sz="1100" u="none" cap="none" strike="noStrike">
                <a:solidFill>
                  <a:schemeClr val="accent4"/>
                </a:solidFill>
                <a:latin typeface="BIZ UDPGothic"/>
                <a:ea typeface="BIZ UDPGothic"/>
                <a:cs typeface="BIZ UDPGothic"/>
                <a:sym typeface="BIZ UDPGothic"/>
              </a:rPr>
              <a:t>※土日祝の開催はございません</a:t>
            </a:r>
            <a:r>
              <a:rPr b="0" i="0" lang="ja-JP" sz="1400" u="none" cap="none" strike="noStrike">
                <a:solidFill>
                  <a:schemeClr val="accent4"/>
                </a:solidFill>
                <a:latin typeface="BIZ UDPGothic"/>
                <a:ea typeface="BIZ UDPGothic"/>
                <a:cs typeface="BIZ UDPGothic"/>
                <a:sym typeface="BIZ UDPGothic"/>
              </a:rPr>
              <a:t>）</a:t>
            </a:r>
            <a:endParaRPr b="0" i="0" sz="1400" u="none" cap="none" strike="noStrike">
              <a:solidFill>
                <a:schemeClr val="accent4"/>
              </a:solidFill>
              <a:latin typeface="BIZ UDPGothic"/>
              <a:ea typeface="BIZ UDPGothic"/>
              <a:cs typeface="BIZ UDPGothic"/>
              <a:sym typeface="BIZ UDPGothic"/>
            </a:endParaRPr>
          </a:p>
        </p:txBody>
      </p:sp>
      <p:cxnSp>
        <p:nvCxnSpPr>
          <p:cNvPr id="945" name="Google Shape;945;p35"/>
          <p:cNvCxnSpPr/>
          <p:nvPr/>
        </p:nvCxnSpPr>
        <p:spPr>
          <a:xfrm>
            <a:off x="6350" y="799793"/>
            <a:ext cx="12185650" cy="0"/>
          </a:xfrm>
          <a:prstGeom prst="straightConnector1">
            <a:avLst/>
          </a:prstGeom>
          <a:noFill/>
          <a:ln cap="flat" cmpd="sng" w="9525">
            <a:solidFill>
              <a:srgbClr val="163F9B"/>
            </a:solidFill>
            <a:prstDash val="solid"/>
            <a:miter lim="800000"/>
            <a:headEnd len="sm" w="sm" type="none"/>
            <a:tailEnd len="sm" w="sm" type="none"/>
          </a:ln>
        </p:spPr>
      </p:cxnSp>
      <p:sp>
        <p:nvSpPr>
          <p:cNvPr id="946" name="Google Shape;946;p35"/>
          <p:cNvSpPr/>
          <p:nvPr/>
        </p:nvSpPr>
        <p:spPr>
          <a:xfrm>
            <a:off x="12028601" y="-536"/>
            <a:ext cx="163399" cy="800325"/>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947" name="Google Shape;947;p35"/>
          <p:cNvSpPr/>
          <p:nvPr/>
        </p:nvSpPr>
        <p:spPr>
          <a:xfrm>
            <a:off x="997968" y="2122806"/>
            <a:ext cx="2523281" cy="572883"/>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ja-JP" sz="1400" u="none" cap="none" strike="noStrike">
                <a:solidFill>
                  <a:schemeClr val="lt1"/>
                </a:solidFill>
                <a:latin typeface="BIZ UDPGothic"/>
                <a:ea typeface="BIZ UDPGothic"/>
                <a:cs typeface="BIZ UDPGothic"/>
                <a:sym typeface="BIZ UDPGothic"/>
              </a:rPr>
              <a:t>１０:００～1１:００</a:t>
            </a:r>
            <a:endParaRPr b="0" i="0" sz="1400" u="none" cap="none" strike="noStrike">
              <a:solidFill>
                <a:srgbClr val="000000"/>
              </a:solidFill>
              <a:latin typeface="BIZ UDPGothic"/>
              <a:ea typeface="BIZ UDPGothic"/>
              <a:cs typeface="BIZ UDPGothic"/>
              <a:sym typeface="BIZ UDPGothic"/>
            </a:endParaRPr>
          </a:p>
        </p:txBody>
      </p:sp>
      <p:sp>
        <p:nvSpPr>
          <p:cNvPr id="948" name="Google Shape;948;p35"/>
          <p:cNvSpPr/>
          <p:nvPr/>
        </p:nvSpPr>
        <p:spPr>
          <a:xfrm>
            <a:off x="997968" y="2794822"/>
            <a:ext cx="2523281" cy="572883"/>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ja-JP" sz="1400" u="none" cap="none" strike="noStrike">
                <a:solidFill>
                  <a:schemeClr val="lt1"/>
                </a:solidFill>
                <a:latin typeface="BIZ UDPGothic"/>
                <a:ea typeface="BIZ UDPGothic"/>
                <a:cs typeface="BIZ UDPGothic"/>
                <a:sym typeface="BIZ UDPGothic"/>
              </a:rPr>
              <a:t>１1:００～1２:００</a:t>
            </a:r>
            <a:endParaRPr b="1" i="0" sz="1400" u="none" cap="none" strike="noStrike">
              <a:solidFill>
                <a:schemeClr val="lt1"/>
              </a:solidFill>
              <a:latin typeface="BIZ UDPGothic"/>
              <a:ea typeface="BIZ UDPGothic"/>
              <a:cs typeface="BIZ UDPGothic"/>
              <a:sym typeface="BIZ UDPGothic"/>
            </a:endParaRPr>
          </a:p>
        </p:txBody>
      </p:sp>
      <p:sp>
        <p:nvSpPr>
          <p:cNvPr id="949" name="Google Shape;949;p35"/>
          <p:cNvSpPr/>
          <p:nvPr/>
        </p:nvSpPr>
        <p:spPr>
          <a:xfrm>
            <a:off x="997968" y="3466838"/>
            <a:ext cx="2523281" cy="572883"/>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ja-JP" sz="1400" u="none" cap="none" strike="noStrike">
                <a:solidFill>
                  <a:schemeClr val="lt1"/>
                </a:solidFill>
                <a:latin typeface="BIZ UDPGothic"/>
                <a:ea typeface="BIZ UDPGothic"/>
                <a:cs typeface="BIZ UDPGothic"/>
                <a:sym typeface="BIZ UDPGothic"/>
              </a:rPr>
              <a:t>１３:００～1４:００</a:t>
            </a:r>
            <a:endParaRPr b="1" i="0" sz="1400" u="none" cap="none" strike="noStrike">
              <a:solidFill>
                <a:schemeClr val="lt1"/>
              </a:solidFill>
              <a:latin typeface="BIZ UDPGothic"/>
              <a:ea typeface="BIZ UDPGothic"/>
              <a:cs typeface="BIZ UDPGothic"/>
              <a:sym typeface="BIZ UDPGothic"/>
            </a:endParaRPr>
          </a:p>
        </p:txBody>
      </p:sp>
      <p:sp>
        <p:nvSpPr>
          <p:cNvPr id="950" name="Google Shape;950;p35"/>
          <p:cNvSpPr/>
          <p:nvPr/>
        </p:nvSpPr>
        <p:spPr>
          <a:xfrm>
            <a:off x="997968" y="4138854"/>
            <a:ext cx="2523281" cy="572883"/>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ja-JP" sz="1400" u="none" cap="none" strike="noStrike">
                <a:solidFill>
                  <a:schemeClr val="lt1"/>
                </a:solidFill>
                <a:latin typeface="BIZ UDPGothic"/>
                <a:ea typeface="BIZ UDPGothic"/>
                <a:cs typeface="BIZ UDPGothic"/>
                <a:sym typeface="BIZ UDPGothic"/>
              </a:rPr>
              <a:t>１４:００～1５:００</a:t>
            </a:r>
            <a:endParaRPr b="1" i="0" sz="1400" u="none" cap="none" strike="noStrike">
              <a:solidFill>
                <a:schemeClr val="lt1"/>
              </a:solidFill>
              <a:latin typeface="BIZ UDPGothic"/>
              <a:ea typeface="BIZ UDPGothic"/>
              <a:cs typeface="BIZ UDPGothic"/>
              <a:sym typeface="BIZ UDPGothic"/>
            </a:endParaRPr>
          </a:p>
        </p:txBody>
      </p:sp>
      <p:sp>
        <p:nvSpPr>
          <p:cNvPr id="951" name="Google Shape;951;p35"/>
          <p:cNvSpPr/>
          <p:nvPr/>
        </p:nvSpPr>
        <p:spPr>
          <a:xfrm>
            <a:off x="997968" y="4810869"/>
            <a:ext cx="2523281" cy="572883"/>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ja-JP" sz="1400" u="none" cap="none" strike="noStrike">
                <a:solidFill>
                  <a:schemeClr val="lt1"/>
                </a:solidFill>
                <a:latin typeface="BIZ UDPGothic"/>
                <a:ea typeface="BIZ UDPGothic"/>
                <a:cs typeface="BIZ UDPGothic"/>
                <a:sym typeface="BIZ UDPGothic"/>
              </a:rPr>
              <a:t>１５:００～1６:００</a:t>
            </a:r>
            <a:endParaRPr b="1" i="0" sz="1400" u="none" cap="none" strike="noStrike">
              <a:solidFill>
                <a:schemeClr val="lt1"/>
              </a:solidFill>
              <a:latin typeface="BIZ UDPGothic"/>
              <a:ea typeface="BIZ UDPGothic"/>
              <a:cs typeface="BIZ UDPGothic"/>
              <a:sym typeface="BIZ UDPGothic"/>
            </a:endParaRPr>
          </a:p>
        </p:txBody>
      </p:sp>
      <p:sp>
        <p:nvSpPr>
          <p:cNvPr id="952" name="Google Shape;952;p35"/>
          <p:cNvSpPr/>
          <p:nvPr/>
        </p:nvSpPr>
        <p:spPr>
          <a:xfrm>
            <a:off x="4435633" y="3241041"/>
            <a:ext cx="1596124" cy="1596124"/>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ja-JP" sz="1800" u="none" cap="none" strike="noStrike">
                <a:solidFill>
                  <a:schemeClr val="lt1"/>
                </a:solidFill>
                <a:latin typeface="BIZ UDPGothic"/>
                <a:ea typeface="BIZ UDPGothic"/>
                <a:cs typeface="BIZ UDPGothic"/>
                <a:sym typeface="BIZ UDPGothic"/>
              </a:rPr>
              <a:t>Zoom</a:t>
            </a:r>
            <a:endParaRPr b="1" i="0" sz="1800" u="none" cap="none" strike="noStrike">
              <a:solidFill>
                <a:schemeClr val="lt1"/>
              </a:solidFill>
              <a:latin typeface="BIZ UDPGothic"/>
              <a:ea typeface="BIZ UDPGothic"/>
              <a:cs typeface="BIZ UDPGothic"/>
              <a:sym typeface="BIZ UDPGothic"/>
            </a:endParaRPr>
          </a:p>
        </p:txBody>
      </p:sp>
      <p:sp>
        <p:nvSpPr>
          <p:cNvPr id="953" name="Google Shape;953;p35"/>
          <p:cNvSpPr/>
          <p:nvPr/>
        </p:nvSpPr>
        <p:spPr>
          <a:xfrm>
            <a:off x="6166403" y="3241040"/>
            <a:ext cx="1596124" cy="1596124"/>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ja-JP" sz="1800" u="none" cap="none" strike="noStrike">
                <a:solidFill>
                  <a:schemeClr val="lt1"/>
                </a:solidFill>
                <a:latin typeface="BIZ UDPGothic"/>
                <a:ea typeface="BIZ UDPGothic"/>
                <a:cs typeface="BIZ UDPGothic"/>
                <a:sym typeface="BIZ UDPGothic"/>
              </a:rPr>
              <a:t>Teams</a:t>
            </a:r>
            <a:endParaRPr b="1" i="0" sz="1800" u="none" cap="none" strike="noStrike">
              <a:solidFill>
                <a:schemeClr val="lt1"/>
              </a:solidFill>
              <a:latin typeface="BIZ UDPGothic"/>
              <a:ea typeface="BIZ UDPGothic"/>
              <a:cs typeface="BIZ UDPGothic"/>
              <a:sym typeface="BIZ UDPGothic"/>
            </a:endParaRPr>
          </a:p>
        </p:txBody>
      </p:sp>
      <p:sp>
        <p:nvSpPr>
          <p:cNvPr id="954" name="Google Shape;954;p35"/>
          <p:cNvSpPr txBox="1"/>
          <p:nvPr/>
        </p:nvSpPr>
        <p:spPr>
          <a:xfrm>
            <a:off x="4250000" y="1718000"/>
            <a:ext cx="3692100" cy="3693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ja-JP" sz="1800" u="none" cap="none" strike="noStrike">
                <a:solidFill>
                  <a:schemeClr val="accent4"/>
                </a:solidFill>
                <a:latin typeface="BIZ UDPGothic"/>
                <a:ea typeface="BIZ UDPGothic"/>
                <a:cs typeface="BIZ UDPGothic"/>
                <a:sym typeface="BIZ UDPGothic"/>
              </a:rPr>
              <a:t>2種類からお選びいただけます</a:t>
            </a:r>
            <a:endParaRPr b="0" i="0" sz="1800" u="none" cap="none" strike="noStrike">
              <a:solidFill>
                <a:schemeClr val="accent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100"/>
              <a:buFont typeface="Arial"/>
              <a:buNone/>
            </a:pPr>
            <a:r>
              <a:rPr b="0" i="0" lang="ja-JP" sz="1000" u="none" cap="none" strike="noStrike">
                <a:solidFill>
                  <a:schemeClr val="accent4"/>
                </a:solidFill>
                <a:latin typeface="BIZ UDPGothic"/>
                <a:ea typeface="BIZ UDPGothic"/>
                <a:cs typeface="BIZ UDPGothic"/>
                <a:sym typeface="BIZ UDPGothic"/>
              </a:rPr>
              <a:t>※機能や配信品質の点から、Zoomをおすすめしています</a:t>
            </a:r>
            <a:endParaRPr b="0" i="0" sz="1100" u="none" cap="none" strike="noStrike">
              <a:solidFill>
                <a:schemeClr val="accent4"/>
              </a:solidFill>
              <a:latin typeface="BIZ UDPGothic"/>
              <a:ea typeface="BIZ UDPGothic"/>
              <a:cs typeface="BIZ UDPGothic"/>
              <a:sym typeface="BIZ UDPGothic"/>
            </a:endParaRPr>
          </a:p>
        </p:txBody>
      </p:sp>
      <p:sp>
        <p:nvSpPr>
          <p:cNvPr id="955" name="Google Shape;955;p35"/>
          <p:cNvSpPr/>
          <p:nvPr/>
        </p:nvSpPr>
        <p:spPr>
          <a:xfrm>
            <a:off x="8076630" y="1051904"/>
            <a:ext cx="3691976" cy="5355766"/>
          </a:xfrm>
          <a:prstGeom prst="rect">
            <a:avLst/>
          </a:prstGeom>
          <a:no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956" name="Google Shape;956;p35"/>
          <p:cNvSpPr/>
          <p:nvPr/>
        </p:nvSpPr>
        <p:spPr>
          <a:xfrm>
            <a:off x="423395" y="1046876"/>
            <a:ext cx="3691975" cy="462988"/>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ja-JP" sz="1800" u="none" cap="none" strike="noStrike">
                <a:solidFill>
                  <a:schemeClr val="lt1"/>
                </a:solidFill>
                <a:latin typeface="BIZ UDPGothic"/>
                <a:ea typeface="BIZ UDPGothic"/>
                <a:cs typeface="BIZ UDPGothic"/>
                <a:sym typeface="BIZ UDPGothic"/>
              </a:rPr>
              <a:t>開催時間</a:t>
            </a:r>
            <a:endParaRPr b="1" i="0" sz="1800" u="none" cap="none" strike="noStrike">
              <a:solidFill>
                <a:schemeClr val="lt1"/>
              </a:solidFill>
              <a:latin typeface="BIZ UDPGothic"/>
              <a:ea typeface="BIZ UDPGothic"/>
              <a:cs typeface="BIZ UDPGothic"/>
              <a:sym typeface="BIZ UDPGothic"/>
            </a:endParaRPr>
          </a:p>
        </p:txBody>
      </p:sp>
      <p:sp>
        <p:nvSpPr>
          <p:cNvPr id="957" name="Google Shape;957;p35"/>
          <p:cNvSpPr/>
          <p:nvPr/>
        </p:nvSpPr>
        <p:spPr>
          <a:xfrm>
            <a:off x="8069753" y="1046711"/>
            <a:ext cx="3701006" cy="462988"/>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ja-JP" sz="1800" u="none" cap="none" strike="noStrike">
                <a:solidFill>
                  <a:schemeClr val="lt1"/>
                </a:solidFill>
                <a:latin typeface="BIZ UDPGothic"/>
                <a:ea typeface="BIZ UDPGothic"/>
                <a:cs typeface="BIZ UDPGothic"/>
                <a:sym typeface="BIZ UDPGothic"/>
              </a:rPr>
              <a:t>セミナーの一般的な流れ</a:t>
            </a:r>
            <a:endParaRPr b="1" i="0" sz="1800" u="none" cap="none" strike="noStrike">
              <a:solidFill>
                <a:schemeClr val="lt1"/>
              </a:solidFill>
              <a:latin typeface="BIZ UDPGothic"/>
              <a:ea typeface="BIZ UDPGothic"/>
              <a:cs typeface="BIZ UDPGothic"/>
              <a:sym typeface="BIZ UDPGothic"/>
            </a:endParaRPr>
          </a:p>
        </p:txBody>
      </p:sp>
      <p:sp>
        <p:nvSpPr>
          <p:cNvPr id="958" name="Google Shape;958;p35"/>
          <p:cNvSpPr txBox="1"/>
          <p:nvPr/>
        </p:nvSpPr>
        <p:spPr>
          <a:xfrm>
            <a:off x="571011" y="15500"/>
            <a:ext cx="4628400" cy="709500"/>
          </a:xfrm>
          <a:prstGeom prst="rect">
            <a:avLst/>
          </a:prstGeom>
          <a:noFill/>
          <a:ln>
            <a:noFill/>
          </a:ln>
        </p:spPr>
        <p:txBody>
          <a:bodyPr anchorCtr="0" anchor="t" bIns="45700" lIns="91425" spcFirstLastPara="1" rIns="91425" wrap="square" tIns="108000">
            <a:spAutoFit/>
          </a:bodyPr>
          <a:lstStyle/>
          <a:p>
            <a:pPr indent="0" lvl="0" marL="0" marR="0" rtl="0" algn="l">
              <a:lnSpc>
                <a:spcPct val="100000"/>
              </a:lnSpc>
              <a:spcBef>
                <a:spcPts val="0"/>
              </a:spcBef>
              <a:spcAft>
                <a:spcPts val="0"/>
              </a:spcAft>
              <a:buClr>
                <a:srgbClr val="000000"/>
              </a:buClr>
              <a:buSzPts val="3600"/>
              <a:buFont typeface="Arial"/>
              <a:buNone/>
            </a:pPr>
            <a:r>
              <a:rPr b="0" i="0" lang="ja-JP" sz="3600" u="none" cap="none" strike="noStrike">
                <a:solidFill>
                  <a:schemeClr val="accent4"/>
                </a:solidFill>
                <a:latin typeface="BIZ UDPGothic"/>
                <a:ea typeface="BIZ UDPGothic"/>
                <a:cs typeface="BIZ UDPGothic"/>
                <a:sym typeface="BIZ UDPGothic"/>
              </a:rPr>
              <a:t>開催の流れ</a:t>
            </a:r>
            <a:endParaRPr b="0" i="0" sz="1400" u="none" cap="none" strike="noStrike">
              <a:solidFill>
                <a:srgbClr val="000000"/>
              </a:solidFill>
              <a:latin typeface="BIZ UDPGothic"/>
              <a:ea typeface="BIZ UDPGothic"/>
              <a:cs typeface="BIZ UDPGothic"/>
              <a:sym typeface="BIZ UDPGothic"/>
            </a:endParaRPr>
          </a:p>
        </p:txBody>
      </p:sp>
      <p:sp>
        <p:nvSpPr>
          <p:cNvPr id="959" name="Google Shape;959;p35"/>
          <p:cNvSpPr/>
          <p:nvPr/>
        </p:nvSpPr>
        <p:spPr>
          <a:xfrm>
            <a:off x="3190952" y="223193"/>
            <a:ext cx="1834809" cy="461070"/>
          </a:xfrm>
          <a:prstGeom prst="roundRect">
            <a:avLst>
              <a:gd fmla="val 16667" name="adj"/>
            </a:avLst>
          </a:prstGeom>
          <a:solidFill>
            <a:schemeClr val="lt1"/>
          </a:solid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ja-JP" sz="1800" u="none" cap="none" strike="noStrike">
                <a:solidFill>
                  <a:schemeClr val="accent4"/>
                </a:solidFill>
                <a:latin typeface="BIZ UDPGothic"/>
                <a:ea typeface="BIZ UDPGothic"/>
                <a:cs typeface="BIZ UDPGothic"/>
                <a:sym typeface="BIZ UDPGothic"/>
              </a:rPr>
              <a:t>開催当日のこと</a:t>
            </a:r>
            <a:endParaRPr b="0" i="0" sz="1800" u="none" cap="none" strike="noStrike">
              <a:solidFill>
                <a:schemeClr val="accent4"/>
              </a:solidFill>
              <a:latin typeface="BIZ UDPGothic"/>
              <a:ea typeface="BIZ UDPGothic"/>
              <a:cs typeface="BIZ UDPGothic"/>
              <a:sym typeface="BIZ UDPGothic"/>
            </a:endParaRPr>
          </a:p>
        </p:txBody>
      </p:sp>
      <p:sp>
        <p:nvSpPr>
          <p:cNvPr id="960" name="Google Shape;960;p35"/>
          <p:cNvSpPr txBox="1"/>
          <p:nvPr/>
        </p:nvSpPr>
        <p:spPr>
          <a:xfrm>
            <a:off x="8429229" y="4412394"/>
            <a:ext cx="920768" cy="26161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100"/>
              <a:buFont typeface="Arial"/>
              <a:buNone/>
            </a:pPr>
            <a:r>
              <a:rPr b="1" i="0" lang="ja-JP" sz="1100" u="none" cap="none" strike="noStrike">
                <a:solidFill>
                  <a:schemeClr val="accent4"/>
                </a:solidFill>
                <a:latin typeface="BIZ UDPGothic"/>
                <a:ea typeface="BIZ UDPGothic"/>
                <a:cs typeface="BIZ UDPGothic"/>
                <a:sym typeface="BIZ UDPGothic"/>
              </a:rPr>
              <a:t>30～40分</a:t>
            </a:r>
            <a:endParaRPr b="0" i="0" sz="1400" u="none" cap="none" strike="noStrike">
              <a:solidFill>
                <a:srgbClr val="000000"/>
              </a:solidFill>
              <a:latin typeface="BIZ UDPGothic"/>
              <a:ea typeface="BIZ UDPGothic"/>
              <a:cs typeface="BIZ UDPGothic"/>
              <a:sym typeface="BIZ UDPGothic"/>
            </a:endParaRPr>
          </a:p>
        </p:txBody>
      </p:sp>
      <p:sp>
        <p:nvSpPr>
          <p:cNvPr id="961" name="Google Shape;961;p35"/>
          <p:cNvSpPr txBox="1"/>
          <p:nvPr/>
        </p:nvSpPr>
        <p:spPr>
          <a:xfrm>
            <a:off x="8411631" y="5556847"/>
            <a:ext cx="912600" cy="2616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100"/>
              <a:buFont typeface="Arial"/>
              <a:buNone/>
            </a:pPr>
            <a:r>
              <a:rPr b="1" i="0" lang="ja-JP" sz="1100" u="none" cap="none" strike="noStrike">
                <a:solidFill>
                  <a:schemeClr val="accent4"/>
                </a:solidFill>
                <a:latin typeface="BIZ UDPGothic"/>
                <a:ea typeface="BIZ UDPGothic"/>
                <a:cs typeface="BIZ UDPGothic"/>
                <a:sym typeface="BIZ UDPGothic"/>
              </a:rPr>
              <a:t>10～１5分</a:t>
            </a:r>
            <a:endParaRPr b="0" i="0" sz="1400" u="none" cap="none" strike="noStrike">
              <a:solidFill>
                <a:srgbClr val="000000"/>
              </a:solidFill>
              <a:latin typeface="BIZ UDPGothic"/>
              <a:ea typeface="BIZ UDPGothic"/>
              <a:cs typeface="BIZ UDPGothic"/>
              <a:sym typeface="BIZ UDPGothic"/>
            </a:endParaRPr>
          </a:p>
        </p:txBody>
      </p:sp>
      <p:grpSp>
        <p:nvGrpSpPr>
          <p:cNvPr id="962" name="Google Shape;962;p35"/>
          <p:cNvGrpSpPr/>
          <p:nvPr/>
        </p:nvGrpSpPr>
        <p:grpSpPr>
          <a:xfrm>
            <a:off x="8485506" y="2249538"/>
            <a:ext cx="3283453" cy="4041525"/>
            <a:chOff x="8639676" y="1727631"/>
            <a:chExt cx="1984777" cy="2443014"/>
          </a:xfrm>
        </p:grpSpPr>
        <p:cxnSp>
          <p:nvCxnSpPr>
            <p:cNvPr id="963" name="Google Shape;963;p35"/>
            <p:cNvCxnSpPr/>
            <p:nvPr/>
          </p:nvCxnSpPr>
          <p:spPr>
            <a:xfrm flipH="1">
              <a:off x="9185958" y="1940250"/>
              <a:ext cx="8090" cy="2124087"/>
            </a:xfrm>
            <a:prstGeom prst="straightConnector1">
              <a:avLst/>
            </a:prstGeom>
            <a:noFill/>
            <a:ln cap="flat" cmpd="sng" w="34925">
              <a:solidFill>
                <a:schemeClr val="accent4"/>
              </a:solidFill>
              <a:prstDash val="solid"/>
              <a:miter lim="800000"/>
              <a:headEnd len="sm" w="sm" type="none"/>
              <a:tailEnd len="sm" w="sm" type="none"/>
            </a:ln>
          </p:spPr>
        </p:cxnSp>
        <p:sp>
          <p:nvSpPr>
            <p:cNvPr id="964" name="Google Shape;964;p35"/>
            <p:cNvSpPr/>
            <p:nvPr/>
          </p:nvSpPr>
          <p:spPr>
            <a:xfrm>
              <a:off x="9083694" y="1727631"/>
              <a:ext cx="212618" cy="212618"/>
            </a:xfrm>
            <a:prstGeom prst="ellipse">
              <a:avLst/>
            </a:prstGeom>
            <a:solidFill>
              <a:schemeClr val="lt1"/>
            </a:solidFill>
            <a:ln cap="flat" cmpd="sng" w="3492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accent4"/>
                </a:solidFill>
                <a:latin typeface="Arial"/>
                <a:ea typeface="Arial"/>
                <a:cs typeface="Arial"/>
                <a:sym typeface="Arial"/>
              </a:endParaRPr>
            </a:p>
          </p:txBody>
        </p:sp>
        <p:sp>
          <p:nvSpPr>
            <p:cNvPr id="965" name="Google Shape;965;p35"/>
            <p:cNvSpPr txBox="1"/>
            <p:nvPr/>
          </p:nvSpPr>
          <p:spPr>
            <a:xfrm>
              <a:off x="9293053" y="1736732"/>
              <a:ext cx="1162800" cy="167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1" i="0" lang="ja-JP" sz="1200" u="none" cap="none" strike="noStrike">
                  <a:solidFill>
                    <a:schemeClr val="accent4"/>
                  </a:solidFill>
                  <a:latin typeface="BIZ UDPGothic"/>
                  <a:ea typeface="BIZ UDPGothic"/>
                  <a:cs typeface="BIZ UDPGothic"/>
                  <a:sym typeface="BIZ UDPGothic"/>
                </a:rPr>
                <a:t>受付開始</a:t>
              </a:r>
              <a:endParaRPr b="0" i="0" sz="1400" u="none" cap="none" strike="noStrike">
                <a:solidFill>
                  <a:srgbClr val="000000"/>
                </a:solidFill>
                <a:latin typeface="BIZ UDPGothic"/>
                <a:ea typeface="BIZ UDPGothic"/>
                <a:cs typeface="BIZ UDPGothic"/>
                <a:sym typeface="BIZ UDPGothic"/>
              </a:endParaRPr>
            </a:p>
          </p:txBody>
        </p:sp>
        <p:sp>
          <p:nvSpPr>
            <p:cNvPr id="966" name="Google Shape;966;p35"/>
            <p:cNvSpPr txBox="1"/>
            <p:nvPr/>
          </p:nvSpPr>
          <p:spPr>
            <a:xfrm>
              <a:off x="9293053" y="2162153"/>
              <a:ext cx="1162800" cy="260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1" i="0" lang="ja-JP" sz="1200" u="none" cap="none" strike="noStrike">
                  <a:solidFill>
                    <a:schemeClr val="accent4"/>
                  </a:solidFill>
                  <a:latin typeface="BIZ UDPGothic"/>
                  <a:ea typeface="BIZ UDPGothic"/>
                  <a:cs typeface="BIZ UDPGothic"/>
                  <a:sym typeface="BIZ UDPGothic"/>
                </a:rPr>
                <a:t>オープニング</a:t>
              </a:r>
              <a:endParaRPr b="1" i="0" sz="12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1000"/>
                <a:buFont typeface="Arial"/>
                <a:buNone/>
              </a:pPr>
              <a:r>
                <a:rPr b="0" i="0" lang="ja-JP" sz="1000" u="none" cap="none" strike="noStrike">
                  <a:solidFill>
                    <a:schemeClr val="accent4"/>
                  </a:solidFill>
                  <a:latin typeface="BIZ UDPGothic"/>
                  <a:ea typeface="BIZ UDPGothic"/>
                  <a:cs typeface="BIZ UDPGothic"/>
                  <a:sym typeface="BIZ UDPGothic"/>
                </a:rPr>
                <a:t>（マジセミキャスト）</a:t>
              </a:r>
              <a:endParaRPr b="0" i="0" sz="1400" u="none" cap="none" strike="noStrike">
                <a:solidFill>
                  <a:srgbClr val="000000"/>
                </a:solidFill>
                <a:latin typeface="BIZ UDPGothic"/>
                <a:ea typeface="BIZ UDPGothic"/>
                <a:cs typeface="BIZ UDPGothic"/>
                <a:sym typeface="BIZ UDPGothic"/>
              </a:endParaRPr>
            </a:p>
          </p:txBody>
        </p:sp>
        <p:sp>
          <p:nvSpPr>
            <p:cNvPr id="967" name="Google Shape;967;p35"/>
            <p:cNvSpPr txBox="1"/>
            <p:nvPr/>
          </p:nvSpPr>
          <p:spPr>
            <a:xfrm>
              <a:off x="9293055" y="2582520"/>
              <a:ext cx="637800" cy="167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1" i="0" lang="ja-JP" sz="1200" u="none" cap="none" strike="noStrike">
                  <a:solidFill>
                    <a:schemeClr val="accent4"/>
                  </a:solidFill>
                  <a:latin typeface="BIZ UDPGothic"/>
                  <a:ea typeface="BIZ UDPGothic"/>
                  <a:cs typeface="BIZ UDPGothic"/>
                  <a:sym typeface="BIZ UDPGothic"/>
                </a:rPr>
                <a:t>ご講演</a:t>
              </a:r>
              <a:endParaRPr b="0" i="0" sz="1400" u="none" cap="none" strike="noStrike">
                <a:solidFill>
                  <a:srgbClr val="000000"/>
                </a:solidFill>
                <a:latin typeface="BIZ UDPGothic"/>
                <a:ea typeface="BIZ UDPGothic"/>
                <a:cs typeface="BIZ UDPGothic"/>
                <a:sym typeface="BIZ UDPGothic"/>
              </a:endParaRPr>
            </a:p>
          </p:txBody>
        </p:sp>
        <p:sp>
          <p:nvSpPr>
            <p:cNvPr id="968" name="Google Shape;968;p35"/>
            <p:cNvSpPr txBox="1"/>
            <p:nvPr/>
          </p:nvSpPr>
          <p:spPr>
            <a:xfrm>
              <a:off x="9293053" y="3470562"/>
              <a:ext cx="1331400" cy="265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1" i="0" lang="ja-JP" sz="1200" u="none" cap="none" strike="noStrike">
                  <a:solidFill>
                    <a:schemeClr val="accent4"/>
                  </a:solidFill>
                  <a:latin typeface="BIZ UDPGothic"/>
                  <a:ea typeface="BIZ UDPGothic"/>
                  <a:cs typeface="BIZ UDPGothic"/>
                  <a:sym typeface="BIZ UDPGothic"/>
                </a:rPr>
                <a:t>質疑応答</a:t>
              </a:r>
              <a:endParaRPr b="1" i="0" sz="12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1050"/>
                <a:buFont typeface="Arial"/>
                <a:buNone/>
              </a:pPr>
              <a:r>
                <a:rPr b="0" i="0" lang="ja-JP" sz="1050" u="none" cap="none" strike="noStrike">
                  <a:solidFill>
                    <a:schemeClr val="accent4"/>
                  </a:solidFill>
                  <a:latin typeface="BIZ UDPGothic"/>
                  <a:ea typeface="BIZ UDPGothic"/>
                  <a:cs typeface="BIZ UDPGothic"/>
                  <a:sym typeface="BIZ UDPGothic"/>
                </a:rPr>
                <a:t>（マジセミキャストがナビゲート）</a:t>
              </a:r>
              <a:endParaRPr b="0" i="0" sz="1400" u="none" cap="none" strike="noStrike">
                <a:solidFill>
                  <a:srgbClr val="000000"/>
                </a:solidFill>
                <a:latin typeface="BIZ UDPGothic"/>
                <a:ea typeface="BIZ UDPGothic"/>
                <a:cs typeface="BIZ UDPGothic"/>
                <a:sym typeface="BIZ UDPGothic"/>
              </a:endParaRPr>
            </a:p>
          </p:txBody>
        </p:sp>
        <p:sp>
          <p:nvSpPr>
            <p:cNvPr id="969" name="Google Shape;969;p35"/>
            <p:cNvSpPr/>
            <p:nvPr/>
          </p:nvSpPr>
          <p:spPr>
            <a:xfrm>
              <a:off x="9083694" y="2187640"/>
              <a:ext cx="212618" cy="212618"/>
            </a:xfrm>
            <a:prstGeom prst="ellipse">
              <a:avLst/>
            </a:prstGeom>
            <a:solidFill>
              <a:schemeClr val="lt1"/>
            </a:solidFill>
            <a:ln cap="flat" cmpd="sng" w="3492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accent4"/>
                </a:solidFill>
                <a:latin typeface="Arial"/>
                <a:ea typeface="Arial"/>
                <a:cs typeface="Arial"/>
                <a:sym typeface="Arial"/>
              </a:endParaRPr>
            </a:p>
          </p:txBody>
        </p:sp>
        <p:sp>
          <p:nvSpPr>
            <p:cNvPr id="970" name="Google Shape;970;p35"/>
            <p:cNvSpPr/>
            <p:nvPr/>
          </p:nvSpPr>
          <p:spPr>
            <a:xfrm>
              <a:off x="9083694" y="2573577"/>
              <a:ext cx="212618" cy="212618"/>
            </a:xfrm>
            <a:prstGeom prst="ellipse">
              <a:avLst/>
            </a:prstGeom>
            <a:solidFill>
              <a:schemeClr val="lt1"/>
            </a:solidFill>
            <a:ln cap="flat" cmpd="sng" w="3492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accent4"/>
                </a:solidFill>
                <a:latin typeface="Arial"/>
                <a:ea typeface="Arial"/>
                <a:cs typeface="Arial"/>
                <a:sym typeface="Arial"/>
              </a:endParaRPr>
            </a:p>
          </p:txBody>
        </p:sp>
        <p:sp>
          <p:nvSpPr>
            <p:cNvPr id="971" name="Google Shape;971;p35"/>
            <p:cNvSpPr/>
            <p:nvPr/>
          </p:nvSpPr>
          <p:spPr>
            <a:xfrm>
              <a:off x="9083694" y="3487398"/>
              <a:ext cx="212618" cy="212618"/>
            </a:xfrm>
            <a:prstGeom prst="ellipse">
              <a:avLst/>
            </a:prstGeom>
            <a:solidFill>
              <a:schemeClr val="lt1"/>
            </a:solidFill>
            <a:ln cap="flat" cmpd="sng" w="3492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accent4"/>
                </a:solidFill>
                <a:latin typeface="Arial"/>
                <a:ea typeface="Arial"/>
                <a:cs typeface="Arial"/>
                <a:sym typeface="Arial"/>
              </a:endParaRPr>
            </a:p>
          </p:txBody>
        </p:sp>
        <p:sp>
          <p:nvSpPr>
            <p:cNvPr id="972" name="Google Shape;972;p35"/>
            <p:cNvSpPr/>
            <p:nvPr/>
          </p:nvSpPr>
          <p:spPr>
            <a:xfrm>
              <a:off x="9083694" y="3958027"/>
              <a:ext cx="212618" cy="212618"/>
            </a:xfrm>
            <a:prstGeom prst="ellipse">
              <a:avLst/>
            </a:prstGeom>
            <a:solidFill>
              <a:schemeClr val="lt1"/>
            </a:solidFill>
            <a:ln cap="flat" cmpd="sng" w="3492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accent4"/>
                </a:solidFill>
                <a:latin typeface="Arial"/>
                <a:ea typeface="Arial"/>
                <a:cs typeface="Arial"/>
                <a:sym typeface="Arial"/>
              </a:endParaRPr>
            </a:p>
          </p:txBody>
        </p:sp>
        <p:sp>
          <p:nvSpPr>
            <p:cNvPr id="973" name="Google Shape;973;p35"/>
            <p:cNvSpPr txBox="1"/>
            <p:nvPr/>
          </p:nvSpPr>
          <p:spPr>
            <a:xfrm>
              <a:off x="8639676" y="1958148"/>
              <a:ext cx="538200" cy="1581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100"/>
                <a:buFont typeface="Arial"/>
                <a:buNone/>
              </a:pPr>
              <a:r>
                <a:rPr b="1" i="0" lang="ja-JP" sz="1100" u="none" cap="none" strike="noStrike">
                  <a:solidFill>
                    <a:schemeClr val="accent4"/>
                  </a:solidFill>
                  <a:latin typeface="BIZ UDPGothic"/>
                  <a:ea typeface="BIZ UDPGothic"/>
                  <a:cs typeface="BIZ UDPGothic"/>
                  <a:sym typeface="BIZ UDPGothic"/>
                </a:rPr>
                <a:t>15分</a:t>
              </a:r>
              <a:endParaRPr b="0" i="0" sz="1400" u="none" cap="none" strike="noStrike">
                <a:solidFill>
                  <a:srgbClr val="000000"/>
                </a:solidFill>
                <a:latin typeface="BIZ UDPGothic"/>
                <a:ea typeface="BIZ UDPGothic"/>
                <a:cs typeface="BIZ UDPGothic"/>
                <a:sym typeface="BIZ UDPGothic"/>
              </a:endParaRPr>
            </a:p>
          </p:txBody>
        </p:sp>
        <p:sp>
          <p:nvSpPr>
            <p:cNvPr id="974" name="Google Shape;974;p35"/>
            <p:cNvSpPr txBox="1"/>
            <p:nvPr/>
          </p:nvSpPr>
          <p:spPr>
            <a:xfrm>
              <a:off x="8643721" y="2412659"/>
              <a:ext cx="538200" cy="1581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100"/>
                <a:buFont typeface="Arial"/>
                <a:buNone/>
              </a:pPr>
              <a:r>
                <a:rPr b="1" i="0" lang="ja-JP" sz="1100" u="none" cap="none" strike="noStrike">
                  <a:solidFill>
                    <a:schemeClr val="accent4"/>
                  </a:solidFill>
                  <a:latin typeface="BIZ UDPGothic"/>
                  <a:ea typeface="BIZ UDPGothic"/>
                  <a:cs typeface="BIZ UDPGothic"/>
                  <a:sym typeface="BIZ UDPGothic"/>
                </a:rPr>
                <a:t>5分</a:t>
              </a:r>
              <a:endParaRPr b="0" i="0" sz="1400" u="none" cap="none" strike="noStrike">
                <a:solidFill>
                  <a:srgbClr val="000000"/>
                </a:solidFill>
                <a:latin typeface="BIZ UDPGothic"/>
                <a:ea typeface="BIZ UDPGothic"/>
                <a:cs typeface="BIZ UDPGothic"/>
                <a:sym typeface="BIZ UDPGothic"/>
              </a:endParaRPr>
            </a:p>
          </p:txBody>
        </p:sp>
        <p:sp>
          <p:nvSpPr>
            <p:cNvPr id="975" name="Google Shape;975;p35"/>
            <p:cNvSpPr txBox="1"/>
            <p:nvPr/>
          </p:nvSpPr>
          <p:spPr>
            <a:xfrm>
              <a:off x="9293053" y="3977846"/>
              <a:ext cx="1331400" cy="167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1" i="0" lang="ja-JP" sz="1200" u="none" cap="none" strike="noStrike">
                  <a:solidFill>
                    <a:schemeClr val="accent4"/>
                  </a:solidFill>
                  <a:latin typeface="BIZ UDPGothic"/>
                  <a:ea typeface="BIZ UDPGothic"/>
                  <a:cs typeface="BIZ UDPGothic"/>
                  <a:sym typeface="BIZ UDPGothic"/>
                </a:rPr>
                <a:t>終了</a:t>
              </a:r>
              <a:endParaRPr b="0" i="0" sz="1400" u="none" cap="none" strike="noStrike">
                <a:solidFill>
                  <a:srgbClr val="000000"/>
                </a:solidFill>
                <a:latin typeface="BIZ UDPGothic"/>
                <a:ea typeface="BIZ UDPGothic"/>
                <a:cs typeface="BIZ UDPGothic"/>
                <a:sym typeface="BIZ UDPGothic"/>
              </a:endParaRPr>
            </a:p>
          </p:txBody>
        </p:sp>
        <p:sp>
          <p:nvSpPr>
            <p:cNvPr id="976" name="Google Shape;976;p35"/>
            <p:cNvSpPr/>
            <p:nvPr/>
          </p:nvSpPr>
          <p:spPr>
            <a:xfrm>
              <a:off x="9835413" y="2959741"/>
              <a:ext cx="509883" cy="339504"/>
            </a:xfrm>
            <a:prstGeom prst="wedgeRectCallout">
              <a:avLst>
                <a:gd fmla="val -107637" name="adj1"/>
                <a:gd fmla="val -2367" name="adj2"/>
              </a:avLst>
            </a:prstGeom>
            <a:no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ja-JP" sz="1200" u="none" cap="none" strike="noStrike">
                  <a:solidFill>
                    <a:schemeClr val="accent4"/>
                  </a:solidFill>
                  <a:latin typeface="BIZ UDPGothic"/>
                  <a:ea typeface="BIZ UDPGothic"/>
                  <a:cs typeface="BIZ UDPGothic"/>
                  <a:sym typeface="BIZ UDPGothic"/>
                </a:rPr>
                <a:t>投票</a:t>
              </a:r>
              <a:endParaRPr b="0" i="0" sz="1200" u="none" cap="none" strike="noStrike">
                <a:solidFill>
                  <a:schemeClr val="accent4"/>
                </a:solidFill>
                <a:latin typeface="BIZ UDPGothic"/>
                <a:ea typeface="BIZ UDPGothic"/>
                <a:cs typeface="BIZ UDPGothic"/>
                <a:sym typeface="BIZ UDPGothic"/>
              </a:endParaRPr>
            </a:p>
          </p:txBody>
        </p:sp>
      </p:grpSp>
      <p:sp>
        <p:nvSpPr>
          <p:cNvPr id="977" name="Google Shape;977;p35"/>
          <p:cNvSpPr txBox="1"/>
          <p:nvPr/>
        </p:nvSpPr>
        <p:spPr>
          <a:xfrm>
            <a:off x="571010" y="5474311"/>
            <a:ext cx="3393865" cy="886901"/>
          </a:xfrm>
          <a:prstGeom prst="rect">
            <a:avLst/>
          </a:prstGeom>
          <a:noFill/>
          <a:ln>
            <a:noFill/>
          </a:ln>
        </p:spPr>
        <p:txBody>
          <a:bodyPr anchorCtr="0" anchor="ctr" bIns="45700" lIns="91425" spcFirstLastPara="1" rIns="91425" wrap="square" tIns="45700">
            <a:noAutofit/>
          </a:bodyPr>
          <a:lstStyle/>
          <a:p>
            <a:pPr indent="0" lvl="0" marL="0" marR="0" rtl="0" algn="l">
              <a:lnSpc>
                <a:spcPct val="150000"/>
              </a:lnSpc>
              <a:spcBef>
                <a:spcPts val="0"/>
              </a:spcBef>
              <a:spcAft>
                <a:spcPts val="0"/>
              </a:spcAft>
              <a:buClr>
                <a:srgbClr val="000000"/>
              </a:buClr>
              <a:buSzPts val="1100"/>
              <a:buFont typeface="Arial"/>
              <a:buNone/>
            </a:pPr>
            <a:r>
              <a:rPr b="0" i="0" lang="ja-JP" sz="1100" u="none" cap="none" strike="noStrike">
                <a:solidFill>
                  <a:schemeClr val="accent4"/>
                </a:solidFill>
                <a:latin typeface="BIZ UDPGothic"/>
                <a:ea typeface="BIZ UDPGothic"/>
                <a:cs typeface="BIZ UDPGothic"/>
                <a:sym typeface="BIZ UDPGothic"/>
              </a:rPr>
              <a:t>※月曜は、14：00の回、15：00の回のみとなります</a:t>
            </a:r>
            <a:endParaRPr b="0" i="0" sz="1100" u="none" cap="none" strike="noStrike">
              <a:solidFill>
                <a:schemeClr val="accent4"/>
              </a:solidFill>
              <a:latin typeface="BIZ UDPGothic"/>
              <a:ea typeface="BIZ UDPGothic"/>
              <a:cs typeface="BIZ UDPGothic"/>
              <a:sym typeface="BIZ UDPGothic"/>
            </a:endParaRPr>
          </a:p>
          <a:p>
            <a:pPr indent="0" lvl="0" marL="0" marR="0" rtl="0" algn="l">
              <a:lnSpc>
                <a:spcPct val="150000"/>
              </a:lnSpc>
              <a:spcBef>
                <a:spcPts val="0"/>
              </a:spcBef>
              <a:spcAft>
                <a:spcPts val="0"/>
              </a:spcAft>
              <a:buClr>
                <a:srgbClr val="000000"/>
              </a:buClr>
              <a:buSzPts val="1100"/>
              <a:buFont typeface="Arial"/>
              <a:buNone/>
            </a:pPr>
            <a:r>
              <a:rPr b="0" i="0" lang="ja-JP" sz="1100" u="none" cap="none" strike="noStrike">
                <a:solidFill>
                  <a:schemeClr val="accent4"/>
                </a:solidFill>
                <a:latin typeface="BIZ UDPGothic"/>
                <a:ea typeface="BIZ UDPGothic"/>
                <a:cs typeface="BIZ UDPGothic"/>
                <a:sym typeface="BIZ UDPGothic"/>
              </a:rPr>
              <a:t>※マジフォロの実施は1０:00、1１:00の回のみです</a:t>
            </a:r>
            <a:endParaRPr b="0" i="0" sz="11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1100"/>
              <a:buFont typeface="Arial"/>
              <a:buNone/>
            </a:pPr>
            <a:r>
              <a:rPr b="0" i="0" lang="ja-JP" sz="1100" u="none" cap="none" strike="noStrike">
                <a:solidFill>
                  <a:schemeClr val="accent4"/>
                </a:solidFill>
                <a:latin typeface="BIZ UDPGothic"/>
                <a:ea typeface="BIZ UDPGothic"/>
                <a:cs typeface="BIZ UDPGothic"/>
                <a:sym typeface="BIZ UDPGothic"/>
              </a:rPr>
              <a:t>※製造業ターゲットのセミナーは、テーマ重複を避けるため、11時、13時とさせていただいております</a:t>
            </a:r>
            <a:endParaRPr b="0" i="0" sz="1100" u="none" cap="none" strike="noStrike">
              <a:solidFill>
                <a:schemeClr val="accent4"/>
              </a:solidFill>
              <a:latin typeface="BIZ UDPGothic"/>
              <a:ea typeface="BIZ UDPGothic"/>
              <a:cs typeface="BIZ UDPGothic"/>
              <a:sym typeface="BIZ UDPGothic"/>
            </a:endParaRPr>
          </a:p>
        </p:txBody>
      </p:sp>
      <p:sp>
        <p:nvSpPr>
          <p:cNvPr id="978" name="Google Shape;978;p35"/>
          <p:cNvSpPr txBox="1"/>
          <p:nvPr/>
        </p:nvSpPr>
        <p:spPr>
          <a:xfrm>
            <a:off x="8312189" y="1559890"/>
            <a:ext cx="3177445" cy="36929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1" i="0" lang="ja-JP" sz="1800" u="none" cap="none" strike="noStrike">
                <a:solidFill>
                  <a:schemeClr val="accent4"/>
                </a:solidFill>
                <a:latin typeface="BIZ UDPGothic"/>
                <a:ea typeface="BIZ UDPGothic"/>
                <a:cs typeface="BIZ UDPGothic"/>
                <a:sym typeface="BIZ UDPGothic"/>
              </a:rPr>
              <a:t>1セミナー1時間が基本です</a:t>
            </a:r>
            <a:endParaRPr b="1" i="0" sz="1800" u="none" cap="none" strike="noStrike">
              <a:solidFill>
                <a:schemeClr val="accent4"/>
              </a:solidFill>
              <a:latin typeface="BIZ UDPGothic"/>
              <a:ea typeface="BIZ UDPGothic"/>
              <a:cs typeface="BIZ UDPGothic"/>
              <a:sym typeface="BIZ UDPGothic"/>
            </a:endParaRPr>
          </a:p>
        </p:txBody>
      </p:sp>
      <p:sp>
        <p:nvSpPr>
          <p:cNvPr id="979" name="Google Shape;979;p35"/>
          <p:cNvSpPr txBox="1"/>
          <p:nvPr/>
        </p:nvSpPr>
        <p:spPr>
          <a:xfrm>
            <a:off x="10428204" y="170738"/>
            <a:ext cx="1542600" cy="471900"/>
          </a:xfrm>
          <a:prstGeom prst="rect">
            <a:avLst/>
          </a:prstGeom>
          <a:noFill/>
          <a:ln>
            <a:noFill/>
          </a:ln>
        </p:spPr>
        <p:txBody>
          <a:bodyPr anchorCtr="0" anchor="t" bIns="45700" lIns="91425" spcFirstLastPara="1" rIns="91425" wrap="square" tIns="45700">
            <a:spAutoFit/>
          </a:bodyPr>
          <a:lstStyle/>
          <a:p>
            <a:pPr indent="0" lvl="0" marL="0" marR="0" rtl="0" algn="r">
              <a:lnSpc>
                <a:spcPct val="105555"/>
              </a:lnSpc>
              <a:spcBef>
                <a:spcPts val="0"/>
              </a:spcBef>
              <a:spcAft>
                <a:spcPts val="0"/>
              </a:spcAft>
              <a:buClr>
                <a:srgbClr val="000000"/>
              </a:buClr>
              <a:buSzPts val="1800"/>
              <a:buFont typeface="Arial"/>
              <a:buNone/>
            </a:pPr>
            <a:r>
              <a:rPr b="1" i="0" lang="ja-JP" sz="1200" u="none" cap="none" strike="noStrike">
                <a:solidFill>
                  <a:schemeClr val="accent4"/>
                </a:solidFill>
                <a:latin typeface="BIZ UDPGothic"/>
                <a:ea typeface="BIZ UDPGothic"/>
                <a:cs typeface="BIZ UDPGothic"/>
                <a:sym typeface="BIZ UDPGothic"/>
              </a:rPr>
              <a:t>Webinar</a:t>
            </a:r>
            <a:endParaRPr b="0" i="0" sz="1200" u="none" cap="none" strike="noStrike">
              <a:solidFill>
                <a:schemeClr val="accent4"/>
              </a:solidFill>
              <a:latin typeface="BIZ UDPGothic"/>
              <a:ea typeface="BIZ UDPGothic"/>
              <a:cs typeface="BIZ UDPGothic"/>
              <a:sym typeface="BIZ UDPGothic"/>
            </a:endParaRPr>
          </a:p>
          <a:p>
            <a:pPr indent="0" lvl="0" marL="0" marR="0" rtl="0" algn="r">
              <a:lnSpc>
                <a:spcPct val="105555"/>
              </a:lnSpc>
              <a:spcBef>
                <a:spcPts val="0"/>
              </a:spcBef>
              <a:spcAft>
                <a:spcPts val="0"/>
              </a:spcAft>
              <a:buClr>
                <a:srgbClr val="000000"/>
              </a:buClr>
              <a:buSzPts val="1800"/>
              <a:buFont typeface="Arial"/>
              <a:buNone/>
            </a:pPr>
            <a:r>
              <a:rPr b="0" i="0" lang="ja-JP" sz="1200" u="none" cap="none" strike="noStrike">
                <a:solidFill>
                  <a:srgbClr val="163F9B"/>
                </a:solidFill>
                <a:latin typeface="BIZ UDPGothic"/>
                <a:ea typeface="BIZ UDPGothic"/>
                <a:cs typeface="BIZ UDPGothic"/>
                <a:sym typeface="BIZ UDPGothic"/>
              </a:rPr>
              <a:t>as a Service</a:t>
            </a:r>
            <a:endParaRPr b="0" i="0" sz="1200" u="none" cap="none" strike="noStrike">
              <a:solidFill>
                <a:srgbClr val="163F9B"/>
              </a:solidFill>
              <a:latin typeface="BIZ UDPGothic"/>
              <a:ea typeface="BIZ UDPGothic"/>
              <a:cs typeface="BIZ UDPGothic"/>
              <a:sym typeface="BIZ UDPGothic"/>
            </a:endParaRPr>
          </a:p>
        </p:txBody>
      </p:sp>
      <p:sp>
        <p:nvSpPr>
          <p:cNvPr id="980" name="Google Shape;980;p35"/>
          <p:cNvSpPr txBox="1"/>
          <p:nvPr/>
        </p:nvSpPr>
        <p:spPr>
          <a:xfrm>
            <a:off x="8219829" y="1841641"/>
            <a:ext cx="3463718" cy="3693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0" i="0" lang="ja-JP" sz="1000" u="none" cap="none" strike="noStrike">
                <a:solidFill>
                  <a:schemeClr val="accent4"/>
                </a:solidFill>
                <a:latin typeface="BIZ UDPGothic"/>
                <a:ea typeface="BIZ UDPGothic"/>
                <a:cs typeface="BIZ UDPGothic"/>
                <a:sym typeface="BIZ UDPGothic"/>
              </a:rPr>
              <a:t>※マジセミが司会を担当するセミナーについて、１時間以上の開催の場合は延長料金がかかります（15万円/時間）</a:t>
            </a:r>
            <a:endParaRPr b="0" i="0" sz="1100" u="none" cap="none" strike="noStrike">
              <a:solidFill>
                <a:schemeClr val="accent4"/>
              </a:solidFill>
              <a:latin typeface="BIZ UDPGothic"/>
              <a:ea typeface="BIZ UDPGothic"/>
              <a:cs typeface="BIZ UDPGothic"/>
              <a:sym typeface="BIZ UDPGothic"/>
            </a:endParaRPr>
          </a:p>
        </p:txBody>
      </p:sp>
      <p:sp>
        <p:nvSpPr>
          <p:cNvPr id="981" name="Google Shape;981;p35"/>
          <p:cNvSpPr txBox="1"/>
          <p:nvPr/>
        </p:nvSpPr>
        <p:spPr>
          <a:xfrm>
            <a:off x="10164033" y="6452965"/>
            <a:ext cx="170767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rPr b="0" i="0" lang="ja-JP" sz="800" u="none" cap="none" strike="noStrike">
                <a:solidFill>
                  <a:srgbClr val="D8D8D8"/>
                </a:solidFill>
                <a:latin typeface="Arial"/>
                <a:ea typeface="Arial"/>
                <a:cs typeface="Arial"/>
                <a:sym typeface="Arial"/>
              </a:rPr>
              <a:t>©2018 MAJISEMI Inc.</a:t>
            </a:r>
            <a:endParaRPr b="0" i="0" sz="800" u="none" cap="none" strike="noStrike">
              <a:solidFill>
                <a:srgbClr val="D8D8D8"/>
              </a:solidFill>
              <a:latin typeface="Arial"/>
              <a:ea typeface="Arial"/>
              <a:cs typeface="Arial"/>
              <a:sym typeface="Arial"/>
            </a:endParaRPr>
          </a:p>
        </p:txBody>
      </p:sp>
      <p:sp>
        <p:nvSpPr>
          <p:cNvPr id="982" name="Google Shape;982;p35"/>
          <p:cNvSpPr txBox="1"/>
          <p:nvPr>
            <p:ph idx="12" type="sldNum"/>
          </p:nvPr>
        </p:nvSpPr>
        <p:spPr>
          <a:xfrm>
            <a:off x="11755464" y="6452966"/>
            <a:ext cx="386261"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ja-JP" sz="800">
                <a:solidFill>
                  <a:srgbClr val="D8D8D8"/>
                </a:solidFill>
                <a:latin typeface="Arial"/>
                <a:ea typeface="Arial"/>
                <a:cs typeface="Arial"/>
                <a:sym typeface="Arial"/>
              </a:rPr>
              <a:t>‹#›</a:t>
            </a:fld>
            <a:endParaRPr sz="800">
              <a:solidFill>
                <a:srgbClr val="D8D8D8"/>
              </a:solidFill>
              <a:latin typeface="Arial"/>
              <a:ea typeface="Arial"/>
              <a:cs typeface="Arial"/>
              <a:sym typeface="Aria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7" name="Shape 987"/>
        <p:cNvGrpSpPr/>
        <p:nvPr/>
      </p:nvGrpSpPr>
      <p:grpSpPr>
        <a:xfrm>
          <a:off x="0" y="0"/>
          <a:ext cx="0" cy="0"/>
          <a:chOff x="0" y="0"/>
          <a:chExt cx="0" cy="0"/>
        </a:xfrm>
      </p:grpSpPr>
      <p:cxnSp>
        <p:nvCxnSpPr>
          <p:cNvPr id="988" name="Google Shape;988;p36"/>
          <p:cNvCxnSpPr/>
          <p:nvPr/>
        </p:nvCxnSpPr>
        <p:spPr>
          <a:xfrm>
            <a:off x="6350" y="799793"/>
            <a:ext cx="12185650" cy="0"/>
          </a:xfrm>
          <a:prstGeom prst="straightConnector1">
            <a:avLst/>
          </a:prstGeom>
          <a:noFill/>
          <a:ln cap="flat" cmpd="sng" w="9525">
            <a:solidFill>
              <a:srgbClr val="163F9B"/>
            </a:solidFill>
            <a:prstDash val="solid"/>
            <a:miter lim="800000"/>
            <a:headEnd len="sm" w="sm" type="none"/>
            <a:tailEnd len="sm" w="sm" type="none"/>
          </a:ln>
        </p:spPr>
      </p:cxnSp>
      <p:sp>
        <p:nvSpPr>
          <p:cNvPr id="989" name="Google Shape;989;p36"/>
          <p:cNvSpPr/>
          <p:nvPr/>
        </p:nvSpPr>
        <p:spPr>
          <a:xfrm>
            <a:off x="6203505" y="965555"/>
            <a:ext cx="5440895" cy="5514042"/>
          </a:xfrm>
          <a:prstGeom prst="rect">
            <a:avLst/>
          </a:prstGeom>
          <a:solidFill>
            <a:srgbClr val="C3D2F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990" name="Google Shape;990;p36"/>
          <p:cNvSpPr/>
          <p:nvPr/>
        </p:nvSpPr>
        <p:spPr>
          <a:xfrm>
            <a:off x="4504993" y="2038007"/>
            <a:ext cx="3783900" cy="4150500"/>
          </a:xfrm>
          <a:prstGeom prst="rect">
            <a:avLst/>
          </a:prstGeom>
          <a:solidFill>
            <a:srgbClr val="FCF6D8">
              <a:alpha val="4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991" name="Google Shape;991;p36"/>
          <p:cNvSpPr/>
          <p:nvPr/>
        </p:nvSpPr>
        <p:spPr>
          <a:xfrm>
            <a:off x="339153" y="2168874"/>
            <a:ext cx="3812772" cy="1774078"/>
          </a:xfrm>
          <a:prstGeom prst="rightArrow">
            <a:avLst>
              <a:gd fmla="val 69889" name="adj1"/>
              <a:gd fmla="val 34324" name="adj2"/>
            </a:avLst>
          </a:prstGeom>
          <a:solidFill>
            <a:srgbClr val="4F7CE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nvGrpSpPr>
          <p:cNvPr id="992" name="Google Shape;992;p36"/>
          <p:cNvGrpSpPr/>
          <p:nvPr/>
        </p:nvGrpSpPr>
        <p:grpSpPr>
          <a:xfrm>
            <a:off x="2158581" y="2633459"/>
            <a:ext cx="1265476" cy="950768"/>
            <a:chOff x="2117335" y="2127289"/>
            <a:chExt cx="1265476" cy="950768"/>
          </a:xfrm>
        </p:grpSpPr>
        <p:pic>
          <p:nvPicPr>
            <p:cNvPr id="993" name="Google Shape;993;p36"/>
            <p:cNvPicPr preferRelativeResize="0"/>
            <p:nvPr/>
          </p:nvPicPr>
          <p:blipFill rotWithShape="1">
            <a:blip r:embed="rId3">
              <a:alphaModFix/>
            </a:blip>
            <a:srcRect b="0" l="0" r="0" t="0"/>
            <a:stretch/>
          </p:blipFill>
          <p:spPr>
            <a:xfrm>
              <a:off x="2117335" y="2127289"/>
              <a:ext cx="1265476" cy="712885"/>
            </a:xfrm>
            <a:prstGeom prst="rect">
              <a:avLst/>
            </a:prstGeom>
            <a:solidFill>
              <a:schemeClr val="lt1"/>
            </a:solidFill>
            <a:ln>
              <a:noFill/>
            </a:ln>
            <a:effectLst>
              <a:outerShdw blurRad="50800" rotWithShape="0" algn="t" dir="5400000" dist="38100">
                <a:srgbClr val="000000">
                  <a:alpha val="40000"/>
                </a:srgbClr>
              </a:outerShdw>
            </a:effectLst>
          </p:spPr>
        </p:pic>
        <p:sp>
          <p:nvSpPr>
            <p:cNvPr id="994" name="Google Shape;994;p36"/>
            <p:cNvSpPr txBox="1"/>
            <p:nvPr/>
          </p:nvSpPr>
          <p:spPr>
            <a:xfrm>
              <a:off x="2326878" y="2847225"/>
              <a:ext cx="846390" cy="23083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900"/>
                <a:buFont typeface="Arial"/>
                <a:buNone/>
              </a:pPr>
              <a:r>
                <a:rPr b="0" i="0" lang="ja-JP" sz="900" u="none" cap="none" strike="noStrike">
                  <a:solidFill>
                    <a:schemeClr val="lt1"/>
                  </a:solidFill>
                  <a:latin typeface="BIZ UDPGothic"/>
                  <a:ea typeface="BIZ UDPGothic"/>
                  <a:cs typeface="BIZ UDPGothic"/>
                  <a:sym typeface="BIZ UDPGothic"/>
                </a:rPr>
                <a:t>録画動画</a:t>
              </a:r>
              <a:endParaRPr b="0" i="0" sz="900" u="none" cap="none" strike="noStrike">
                <a:solidFill>
                  <a:schemeClr val="lt1"/>
                </a:solidFill>
                <a:latin typeface="BIZ UDPGothic"/>
                <a:ea typeface="BIZ UDPGothic"/>
                <a:cs typeface="BIZ UDPGothic"/>
                <a:sym typeface="BIZ UDPGothic"/>
              </a:endParaRPr>
            </a:p>
          </p:txBody>
        </p:sp>
      </p:grpSp>
      <p:cxnSp>
        <p:nvCxnSpPr>
          <p:cNvPr id="995" name="Google Shape;995;p36"/>
          <p:cNvCxnSpPr/>
          <p:nvPr/>
        </p:nvCxnSpPr>
        <p:spPr>
          <a:xfrm>
            <a:off x="4154690" y="2010729"/>
            <a:ext cx="0" cy="4355804"/>
          </a:xfrm>
          <a:prstGeom prst="straightConnector1">
            <a:avLst/>
          </a:prstGeom>
          <a:noFill/>
          <a:ln cap="flat" cmpd="sng" w="28575">
            <a:solidFill>
              <a:schemeClr val="accent4"/>
            </a:solidFill>
            <a:prstDash val="solid"/>
            <a:round/>
            <a:headEnd len="sm" w="sm" type="none"/>
            <a:tailEnd len="sm" w="sm" type="none"/>
          </a:ln>
        </p:spPr>
      </p:cxnSp>
      <p:cxnSp>
        <p:nvCxnSpPr>
          <p:cNvPr id="996" name="Google Shape;996;p36"/>
          <p:cNvCxnSpPr>
            <a:endCxn id="997" idx="1"/>
          </p:cNvCxnSpPr>
          <p:nvPr/>
        </p:nvCxnSpPr>
        <p:spPr>
          <a:xfrm>
            <a:off x="4154619" y="6354414"/>
            <a:ext cx="4312800" cy="0"/>
          </a:xfrm>
          <a:prstGeom prst="straightConnector1">
            <a:avLst/>
          </a:prstGeom>
          <a:noFill/>
          <a:ln cap="flat" cmpd="sng" w="28575">
            <a:solidFill>
              <a:schemeClr val="accent4"/>
            </a:solidFill>
            <a:prstDash val="solid"/>
            <a:round/>
            <a:headEnd len="sm" w="sm" type="none"/>
            <a:tailEnd len="sm" w="sm" type="none"/>
          </a:ln>
        </p:spPr>
      </p:cxnSp>
      <p:cxnSp>
        <p:nvCxnSpPr>
          <p:cNvPr id="998" name="Google Shape;998;p36"/>
          <p:cNvCxnSpPr/>
          <p:nvPr/>
        </p:nvCxnSpPr>
        <p:spPr>
          <a:xfrm>
            <a:off x="4154690" y="5157390"/>
            <a:ext cx="4798042" cy="0"/>
          </a:xfrm>
          <a:prstGeom prst="straightConnector1">
            <a:avLst/>
          </a:prstGeom>
          <a:noFill/>
          <a:ln cap="flat" cmpd="sng" w="28575">
            <a:solidFill>
              <a:schemeClr val="accent4"/>
            </a:solidFill>
            <a:prstDash val="solid"/>
            <a:round/>
            <a:headEnd len="sm" w="sm" type="none"/>
            <a:tailEnd len="sm" w="sm" type="none"/>
          </a:ln>
        </p:spPr>
      </p:cxnSp>
      <p:cxnSp>
        <p:nvCxnSpPr>
          <p:cNvPr id="999" name="Google Shape;999;p36"/>
          <p:cNvCxnSpPr/>
          <p:nvPr/>
        </p:nvCxnSpPr>
        <p:spPr>
          <a:xfrm>
            <a:off x="4154690" y="3064731"/>
            <a:ext cx="4798042" cy="0"/>
          </a:xfrm>
          <a:prstGeom prst="straightConnector1">
            <a:avLst/>
          </a:prstGeom>
          <a:noFill/>
          <a:ln cap="flat" cmpd="sng" w="28575">
            <a:solidFill>
              <a:schemeClr val="accent4"/>
            </a:solidFill>
            <a:prstDash val="solid"/>
            <a:round/>
            <a:headEnd len="sm" w="sm" type="none"/>
            <a:tailEnd len="sm" w="sm" type="none"/>
          </a:ln>
        </p:spPr>
      </p:cxnSp>
      <p:sp>
        <p:nvSpPr>
          <p:cNvPr id="1000" name="Google Shape;1000;p36"/>
          <p:cNvSpPr/>
          <p:nvPr/>
        </p:nvSpPr>
        <p:spPr>
          <a:xfrm>
            <a:off x="7767114" y="2711468"/>
            <a:ext cx="1695768" cy="712885"/>
          </a:xfrm>
          <a:prstGeom prst="roundRect">
            <a:avLst>
              <a:gd fmla="val 9231" name="adj"/>
            </a:avLst>
          </a:prstGeom>
          <a:solidFill>
            <a:schemeClr val="lt1"/>
          </a:solidFill>
          <a:ln cap="flat" cmpd="sng" w="2540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1" i="0" lang="ja-JP" sz="1600" u="none" cap="none" strike="noStrike">
                <a:solidFill>
                  <a:schemeClr val="accent4"/>
                </a:solidFill>
                <a:latin typeface="BIZ UDPGothic"/>
                <a:ea typeface="BIZ UDPGothic"/>
                <a:cs typeface="BIZ UDPGothic"/>
                <a:sym typeface="BIZ UDPGothic"/>
              </a:rPr>
              <a:t>再放送</a:t>
            </a:r>
            <a:endParaRPr b="0" i="0" sz="1400" u="none" cap="none" strike="noStrike">
              <a:solidFill>
                <a:srgbClr val="000000"/>
              </a:solidFill>
              <a:latin typeface="BIZ UDPGothic"/>
              <a:ea typeface="BIZ UDPGothic"/>
              <a:cs typeface="BIZ UDPGothic"/>
              <a:sym typeface="BIZ UDPGothic"/>
            </a:endParaRPr>
          </a:p>
        </p:txBody>
      </p:sp>
      <p:sp>
        <p:nvSpPr>
          <p:cNvPr id="1001" name="Google Shape;1001;p36"/>
          <p:cNvSpPr/>
          <p:nvPr/>
        </p:nvSpPr>
        <p:spPr>
          <a:xfrm>
            <a:off x="8477601" y="4789373"/>
            <a:ext cx="1695768" cy="712885"/>
          </a:xfrm>
          <a:prstGeom prst="roundRect">
            <a:avLst>
              <a:gd fmla="val 9231" name="adj"/>
            </a:avLst>
          </a:prstGeom>
          <a:solidFill>
            <a:schemeClr val="lt1"/>
          </a:solidFill>
          <a:ln cap="flat" cmpd="sng" w="2540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1" i="0" lang="ja-JP" sz="1600" u="none" cap="none" strike="noStrike">
                <a:solidFill>
                  <a:schemeClr val="accent4"/>
                </a:solidFill>
                <a:latin typeface="BIZ UDPGothic"/>
                <a:ea typeface="BIZ UDPGothic"/>
                <a:cs typeface="BIZ UDPGothic"/>
                <a:sym typeface="BIZ UDPGothic"/>
              </a:rPr>
              <a:t>フル動画</a:t>
            </a:r>
            <a:br>
              <a:rPr b="1" i="0" lang="ja-JP" sz="1600" u="none" cap="none" strike="noStrike">
                <a:solidFill>
                  <a:schemeClr val="accent4"/>
                </a:solidFill>
                <a:latin typeface="BIZ UDPGothic"/>
                <a:ea typeface="BIZ UDPGothic"/>
                <a:cs typeface="BIZ UDPGothic"/>
                <a:sym typeface="BIZ UDPGothic"/>
              </a:rPr>
            </a:br>
            <a:r>
              <a:rPr b="1" i="0" lang="ja-JP" sz="1600" u="none" cap="none" strike="noStrike">
                <a:solidFill>
                  <a:schemeClr val="accent4"/>
                </a:solidFill>
                <a:latin typeface="BIZ UDPGothic"/>
                <a:ea typeface="BIZ UDPGothic"/>
                <a:cs typeface="BIZ UDPGothic"/>
                <a:sym typeface="BIZ UDPGothic"/>
              </a:rPr>
              <a:t>提供/２次利用</a:t>
            </a:r>
            <a:r>
              <a:rPr b="1" i="0" lang="ja-JP" sz="1000" u="none" cap="none" strike="noStrike">
                <a:solidFill>
                  <a:schemeClr val="accent4"/>
                </a:solidFill>
                <a:latin typeface="BIZ UDPGothic"/>
                <a:ea typeface="BIZ UDPGothic"/>
                <a:cs typeface="BIZ UDPGothic"/>
                <a:sym typeface="BIZ UDPGothic"/>
              </a:rPr>
              <a:t>※</a:t>
            </a:r>
            <a:endParaRPr b="0" i="0" sz="1400" u="none" cap="none" strike="noStrike">
              <a:solidFill>
                <a:srgbClr val="000000"/>
              </a:solidFill>
              <a:latin typeface="BIZ UDPGothic"/>
              <a:ea typeface="BIZ UDPGothic"/>
              <a:cs typeface="BIZ UDPGothic"/>
              <a:sym typeface="BIZ UDPGothic"/>
            </a:endParaRPr>
          </a:p>
        </p:txBody>
      </p:sp>
      <p:sp>
        <p:nvSpPr>
          <p:cNvPr id="997" name="Google Shape;997;p36"/>
          <p:cNvSpPr/>
          <p:nvPr/>
        </p:nvSpPr>
        <p:spPr>
          <a:xfrm>
            <a:off x="8467419" y="5997971"/>
            <a:ext cx="1695768" cy="712885"/>
          </a:xfrm>
          <a:prstGeom prst="roundRect">
            <a:avLst>
              <a:gd fmla="val 9231" name="adj"/>
            </a:avLst>
          </a:prstGeom>
          <a:solidFill>
            <a:schemeClr val="lt1"/>
          </a:solidFill>
          <a:ln cap="flat" cmpd="sng" w="2540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1" i="0" lang="ja-JP" sz="1600" u="none" cap="none" strike="noStrike">
                <a:solidFill>
                  <a:schemeClr val="accent4"/>
                </a:solidFill>
                <a:latin typeface="BIZ UDPGothic"/>
                <a:ea typeface="BIZ UDPGothic"/>
                <a:cs typeface="BIZ UDPGothic"/>
                <a:sym typeface="BIZ UDPGothic"/>
              </a:rPr>
              <a:t>マジリード</a:t>
            </a:r>
            <a:endParaRPr b="0" i="0" sz="1400" u="none" cap="none" strike="noStrike">
              <a:solidFill>
                <a:srgbClr val="000000"/>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600"/>
              <a:buFont typeface="Arial"/>
              <a:buNone/>
            </a:pPr>
            <a:r>
              <a:rPr b="1" i="0" lang="ja-JP" sz="1600" u="none" cap="none" strike="noStrike">
                <a:solidFill>
                  <a:schemeClr val="accent4"/>
                </a:solidFill>
                <a:latin typeface="BIZ UDPGothic"/>
                <a:ea typeface="BIZ UDPGothic"/>
                <a:cs typeface="BIZ UDPGothic"/>
                <a:sym typeface="BIZ UDPGothic"/>
              </a:rPr>
              <a:t>資料DL</a:t>
            </a:r>
            <a:endParaRPr b="1" i="0" sz="1600" u="none" cap="none" strike="noStrike">
              <a:solidFill>
                <a:schemeClr val="accent4"/>
              </a:solidFill>
              <a:latin typeface="BIZ UDPGothic"/>
              <a:ea typeface="BIZ UDPGothic"/>
              <a:cs typeface="BIZ UDPGothic"/>
              <a:sym typeface="BIZ UDPGothic"/>
            </a:endParaRPr>
          </a:p>
        </p:txBody>
      </p:sp>
      <p:cxnSp>
        <p:nvCxnSpPr>
          <p:cNvPr id="1002" name="Google Shape;1002;p36"/>
          <p:cNvCxnSpPr>
            <a:endCxn id="1003" idx="1"/>
          </p:cNvCxnSpPr>
          <p:nvPr/>
        </p:nvCxnSpPr>
        <p:spPr>
          <a:xfrm>
            <a:off x="4154516" y="4032604"/>
            <a:ext cx="1758600" cy="0"/>
          </a:xfrm>
          <a:prstGeom prst="straightConnector1">
            <a:avLst/>
          </a:prstGeom>
          <a:noFill/>
          <a:ln cap="flat" cmpd="sng" w="28575">
            <a:solidFill>
              <a:schemeClr val="accent4"/>
            </a:solidFill>
            <a:prstDash val="solid"/>
            <a:round/>
            <a:headEnd len="sm" w="sm" type="none"/>
            <a:tailEnd len="sm" w="sm" type="none"/>
          </a:ln>
        </p:spPr>
      </p:cxnSp>
      <p:sp>
        <p:nvSpPr>
          <p:cNvPr id="1004" name="Google Shape;1004;p36"/>
          <p:cNvSpPr/>
          <p:nvPr/>
        </p:nvSpPr>
        <p:spPr>
          <a:xfrm>
            <a:off x="4766236" y="2700936"/>
            <a:ext cx="1695768" cy="712885"/>
          </a:xfrm>
          <a:prstGeom prst="roundRect">
            <a:avLst>
              <a:gd fmla="val 9231" name="adj"/>
            </a:avLst>
          </a:prstGeom>
          <a:solidFill>
            <a:schemeClr val="lt1"/>
          </a:solidFill>
          <a:ln cap="flat" cmpd="sng" w="2540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1" i="0" lang="ja-JP" sz="1600" u="none" cap="none" strike="noStrike">
                <a:solidFill>
                  <a:schemeClr val="accent4"/>
                </a:solidFill>
                <a:latin typeface="BIZ UDPGothic"/>
                <a:ea typeface="BIZ UDPGothic"/>
                <a:cs typeface="BIZ UDPGothic"/>
                <a:sym typeface="BIZ UDPGothic"/>
              </a:rPr>
              <a:t>見逃し配信</a:t>
            </a:r>
            <a:endParaRPr b="0" i="0" sz="1400" u="none" cap="none" strike="noStrike">
              <a:solidFill>
                <a:srgbClr val="000000"/>
              </a:solidFill>
              <a:latin typeface="BIZ UDPGothic"/>
              <a:ea typeface="BIZ UDPGothic"/>
              <a:cs typeface="BIZ UDPGothic"/>
              <a:sym typeface="BIZ UDPGothic"/>
            </a:endParaRPr>
          </a:p>
        </p:txBody>
      </p:sp>
      <p:sp>
        <p:nvSpPr>
          <p:cNvPr id="1003" name="Google Shape;1003;p36"/>
          <p:cNvSpPr/>
          <p:nvPr/>
        </p:nvSpPr>
        <p:spPr>
          <a:xfrm>
            <a:off x="5913116" y="3676161"/>
            <a:ext cx="1695768" cy="712885"/>
          </a:xfrm>
          <a:prstGeom prst="roundRect">
            <a:avLst>
              <a:gd fmla="val 9231" name="adj"/>
            </a:avLst>
          </a:prstGeom>
          <a:solidFill>
            <a:schemeClr val="lt1"/>
          </a:solidFill>
          <a:ln cap="flat" cmpd="sng" w="2540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1" i="0" lang="ja-JP" sz="1600" u="none" cap="none" strike="noStrike">
                <a:solidFill>
                  <a:schemeClr val="accent4"/>
                </a:solidFill>
                <a:latin typeface="BIZ UDPGothic"/>
                <a:ea typeface="BIZ UDPGothic"/>
                <a:cs typeface="BIZ UDPGothic"/>
                <a:sym typeface="BIZ UDPGothic"/>
              </a:rPr>
              <a:t>サマリ動画</a:t>
            </a:r>
            <a:br>
              <a:rPr b="1" i="0" lang="ja-JP" sz="1600" u="none" cap="none" strike="noStrike">
                <a:solidFill>
                  <a:schemeClr val="accent4"/>
                </a:solidFill>
                <a:latin typeface="BIZ UDPGothic"/>
                <a:ea typeface="BIZ UDPGothic"/>
                <a:cs typeface="BIZ UDPGothic"/>
                <a:sym typeface="BIZ UDPGothic"/>
              </a:rPr>
            </a:br>
            <a:r>
              <a:rPr b="1" i="0" lang="ja-JP" sz="1600" u="none" cap="none" strike="noStrike">
                <a:solidFill>
                  <a:schemeClr val="accent4"/>
                </a:solidFill>
                <a:latin typeface="BIZ UDPGothic"/>
                <a:ea typeface="BIZ UDPGothic"/>
                <a:cs typeface="BIZ UDPGothic"/>
                <a:sym typeface="BIZ UDPGothic"/>
              </a:rPr>
              <a:t>作成</a:t>
            </a:r>
            <a:endParaRPr b="0" i="0" sz="1400" u="none" cap="none" strike="noStrike">
              <a:solidFill>
                <a:srgbClr val="000000"/>
              </a:solidFill>
              <a:latin typeface="BIZ UDPGothic"/>
              <a:ea typeface="BIZ UDPGothic"/>
              <a:cs typeface="BIZ UDPGothic"/>
              <a:sym typeface="BIZ UDPGothic"/>
            </a:endParaRPr>
          </a:p>
        </p:txBody>
      </p:sp>
      <p:sp>
        <p:nvSpPr>
          <p:cNvPr id="1005" name="Google Shape;1005;p36"/>
          <p:cNvSpPr/>
          <p:nvPr/>
        </p:nvSpPr>
        <p:spPr>
          <a:xfrm>
            <a:off x="4763685" y="4789372"/>
            <a:ext cx="1695768" cy="712885"/>
          </a:xfrm>
          <a:prstGeom prst="roundRect">
            <a:avLst>
              <a:gd fmla="val 9231" name="adj"/>
            </a:avLst>
          </a:prstGeom>
          <a:solidFill>
            <a:schemeClr val="lt1"/>
          </a:solidFill>
          <a:ln cap="flat" cmpd="sng" w="2540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1" i="0" lang="ja-JP" sz="1600" u="none" cap="none" strike="noStrike">
                <a:solidFill>
                  <a:schemeClr val="accent4"/>
                </a:solidFill>
                <a:latin typeface="BIZ UDPGothic"/>
                <a:ea typeface="BIZ UDPGothic"/>
                <a:cs typeface="BIZ UDPGothic"/>
                <a:sym typeface="BIZ UDPGothic"/>
              </a:rPr>
              <a:t>フル動画</a:t>
            </a:r>
            <a:br>
              <a:rPr b="1" i="0" lang="ja-JP" sz="1600" u="none" cap="none" strike="noStrike">
                <a:solidFill>
                  <a:schemeClr val="accent4"/>
                </a:solidFill>
                <a:latin typeface="BIZ UDPGothic"/>
                <a:ea typeface="BIZ UDPGothic"/>
                <a:cs typeface="BIZ UDPGothic"/>
                <a:sym typeface="BIZ UDPGothic"/>
              </a:rPr>
            </a:br>
            <a:r>
              <a:rPr b="1" i="0" lang="ja-JP" sz="1600" u="none" cap="none" strike="noStrike">
                <a:solidFill>
                  <a:schemeClr val="accent4"/>
                </a:solidFill>
                <a:latin typeface="BIZ UDPGothic"/>
                <a:ea typeface="BIZ UDPGothic"/>
                <a:cs typeface="BIZ UDPGothic"/>
                <a:sym typeface="BIZ UDPGothic"/>
              </a:rPr>
              <a:t>提供/無料</a:t>
            </a:r>
            <a:r>
              <a:rPr b="1" i="0" lang="ja-JP" sz="1000" u="none" cap="none" strike="noStrike">
                <a:solidFill>
                  <a:schemeClr val="accent4"/>
                </a:solidFill>
                <a:latin typeface="BIZ UDPGothic"/>
                <a:ea typeface="BIZ UDPGothic"/>
                <a:cs typeface="BIZ UDPGothic"/>
                <a:sym typeface="BIZ UDPGothic"/>
              </a:rPr>
              <a:t>※</a:t>
            </a:r>
            <a:endParaRPr b="0" i="0" sz="1000" u="none" cap="none" strike="noStrike">
              <a:solidFill>
                <a:srgbClr val="000000"/>
              </a:solidFill>
              <a:latin typeface="BIZ UDPGothic"/>
              <a:ea typeface="BIZ UDPGothic"/>
              <a:cs typeface="BIZ UDPGothic"/>
              <a:sym typeface="BIZ UDPGothic"/>
            </a:endParaRPr>
          </a:p>
        </p:txBody>
      </p:sp>
      <p:sp>
        <p:nvSpPr>
          <p:cNvPr id="1006" name="Google Shape;1006;p36"/>
          <p:cNvSpPr txBox="1"/>
          <p:nvPr/>
        </p:nvSpPr>
        <p:spPr>
          <a:xfrm>
            <a:off x="4917403" y="2476097"/>
            <a:ext cx="1402635" cy="23079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900"/>
              <a:buFont typeface="Arial"/>
              <a:buNone/>
            </a:pPr>
            <a:r>
              <a:rPr b="0" i="0" lang="ja-JP" sz="900" u="none" cap="none" strike="noStrike">
                <a:solidFill>
                  <a:schemeClr val="accent4"/>
                </a:solidFill>
                <a:latin typeface="BIZ UDPGothic"/>
                <a:ea typeface="BIZ UDPGothic"/>
                <a:cs typeface="BIZ UDPGothic"/>
                <a:sym typeface="BIZ UDPGothic"/>
              </a:rPr>
              <a:t>欠席者限定で後日配信</a:t>
            </a:r>
            <a:endParaRPr b="0" i="0" sz="900" u="none" cap="none" strike="noStrike">
              <a:solidFill>
                <a:schemeClr val="accent4"/>
              </a:solidFill>
              <a:latin typeface="BIZ UDPGothic"/>
              <a:ea typeface="BIZ UDPGothic"/>
              <a:cs typeface="BIZ UDPGothic"/>
              <a:sym typeface="BIZ UDPGothic"/>
            </a:endParaRPr>
          </a:p>
        </p:txBody>
      </p:sp>
      <p:sp>
        <p:nvSpPr>
          <p:cNvPr id="1007" name="Google Shape;1007;p36"/>
          <p:cNvSpPr txBox="1"/>
          <p:nvPr/>
        </p:nvSpPr>
        <p:spPr>
          <a:xfrm>
            <a:off x="5819294" y="3432433"/>
            <a:ext cx="1883411" cy="23079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900"/>
              <a:buFont typeface="Arial"/>
              <a:buNone/>
            </a:pPr>
            <a:r>
              <a:rPr b="0" i="0" lang="ja-JP" sz="900" u="none" cap="none" strike="noStrike">
                <a:solidFill>
                  <a:schemeClr val="accent4"/>
                </a:solidFill>
                <a:latin typeface="BIZ UDPGothic"/>
                <a:ea typeface="BIZ UDPGothic"/>
                <a:cs typeface="BIZ UDPGothic"/>
                <a:sym typeface="BIZ UDPGothic"/>
              </a:rPr>
              <a:t>自社サイトやYouTubeにアップ</a:t>
            </a:r>
            <a:endParaRPr b="0" i="0" sz="900" u="none" cap="none" strike="noStrike">
              <a:solidFill>
                <a:schemeClr val="accent4"/>
              </a:solidFill>
              <a:latin typeface="BIZ UDPGothic"/>
              <a:ea typeface="BIZ UDPGothic"/>
              <a:cs typeface="BIZ UDPGothic"/>
              <a:sym typeface="BIZ UDPGothic"/>
            </a:endParaRPr>
          </a:p>
        </p:txBody>
      </p:sp>
      <p:sp>
        <p:nvSpPr>
          <p:cNvPr id="1008" name="Google Shape;1008;p36"/>
          <p:cNvSpPr txBox="1"/>
          <p:nvPr/>
        </p:nvSpPr>
        <p:spPr>
          <a:xfrm>
            <a:off x="4733901" y="4393163"/>
            <a:ext cx="1769637" cy="36929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900"/>
              <a:buFont typeface="Arial"/>
              <a:buNone/>
            </a:pPr>
            <a:r>
              <a:rPr b="0" i="0" lang="ja-JP" sz="900" u="none" cap="none" strike="noStrike">
                <a:solidFill>
                  <a:schemeClr val="accent4"/>
                </a:solidFill>
                <a:latin typeface="BIZ UDPGothic"/>
                <a:ea typeface="BIZ UDPGothic"/>
                <a:cs typeface="BIZ UDPGothic"/>
                <a:sym typeface="BIZ UDPGothic"/>
              </a:rPr>
              <a:t>自社サイトや</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900"/>
              <a:buFont typeface="Arial"/>
              <a:buNone/>
            </a:pPr>
            <a:r>
              <a:rPr b="0" i="0" lang="ja-JP" sz="900" u="none" cap="none" strike="noStrike">
                <a:solidFill>
                  <a:schemeClr val="accent4"/>
                </a:solidFill>
                <a:latin typeface="BIZ UDPGothic"/>
                <a:ea typeface="BIZ UDPGothic"/>
                <a:cs typeface="BIZ UDPGothic"/>
                <a:sym typeface="BIZ UDPGothic"/>
              </a:rPr>
              <a:t>自社運営SNSへの掲載</a:t>
            </a:r>
            <a:endParaRPr b="0" i="0" sz="900" u="none" cap="none" strike="noStrike">
              <a:solidFill>
                <a:schemeClr val="accent4"/>
              </a:solidFill>
              <a:latin typeface="BIZ UDPGothic"/>
              <a:ea typeface="BIZ UDPGothic"/>
              <a:cs typeface="BIZ UDPGothic"/>
              <a:sym typeface="BIZ UDPGothic"/>
            </a:endParaRPr>
          </a:p>
        </p:txBody>
      </p:sp>
      <p:sp>
        <p:nvSpPr>
          <p:cNvPr id="1009" name="Google Shape;1009;p36"/>
          <p:cNvSpPr txBox="1"/>
          <p:nvPr/>
        </p:nvSpPr>
        <p:spPr>
          <a:xfrm>
            <a:off x="7624928" y="2371099"/>
            <a:ext cx="1769637" cy="36929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900"/>
              <a:buFont typeface="Arial"/>
              <a:buNone/>
            </a:pPr>
            <a:r>
              <a:rPr b="0" i="0" lang="ja-JP" sz="900" u="none" cap="none" strike="noStrike">
                <a:solidFill>
                  <a:schemeClr val="accent4"/>
                </a:solidFill>
                <a:latin typeface="BIZ UDPGothic"/>
                <a:ea typeface="BIZ UDPGothic"/>
                <a:cs typeface="BIZ UDPGothic"/>
                <a:sym typeface="BIZ UDPGothic"/>
              </a:rPr>
              <a:t>過去マジセミ開催動画を再放送</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900"/>
              <a:buFont typeface="Arial"/>
              <a:buNone/>
            </a:pPr>
            <a:r>
              <a:rPr b="0" i="0" lang="ja-JP" sz="900" u="none" cap="none" strike="noStrike">
                <a:solidFill>
                  <a:schemeClr val="accent4"/>
                </a:solidFill>
                <a:latin typeface="BIZ UDPGothic"/>
                <a:ea typeface="BIZ UDPGothic"/>
                <a:cs typeface="BIZ UDPGothic"/>
                <a:sym typeface="BIZ UDPGothic"/>
              </a:rPr>
              <a:t>当日登壇無しで手間なし開催</a:t>
            </a:r>
            <a:endParaRPr b="0" i="0" sz="900" u="none" cap="none" strike="noStrike">
              <a:solidFill>
                <a:schemeClr val="accent4"/>
              </a:solidFill>
              <a:latin typeface="BIZ UDPGothic"/>
              <a:ea typeface="BIZ UDPGothic"/>
              <a:cs typeface="BIZ UDPGothic"/>
              <a:sym typeface="BIZ UDPGothic"/>
            </a:endParaRPr>
          </a:p>
        </p:txBody>
      </p:sp>
      <p:sp>
        <p:nvSpPr>
          <p:cNvPr id="1010" name="Google Shape;1010;p36"/>
          <p:cNvSpPr txBox="1"/>
          <p:nvPr/>
        </p:nvSpPr>
        <p:spPr>
          <a:xfrm>
            <a:off x="8394442" y="4400355"/>
            <a:ext cx="1910948" cy="36929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900"/>
              <a:buFont typeface="Arial"/>
              <a:buNone/>
            </a:pPr>
            <a:r>
              <a:rPr b="0" i="0" lang="ja-JP" sz="900" u="none" cap="none" strike="noStrike">
                <a:solidFill>
                  <a:schemeClr val="accent4"/>
                </a:solidFill>
                <a:latin typeface="BIZ UDPGothic"/>
                <a:ea typeface="BIZ UDPGothic"/>
                <a:cs typeface="BIZ UDPGothic"/>
                <a:sym typeface="BIZ UDPGothic"/>
              </a:rPr>
              <a:t>マジセミ以外のウェビナーや、動画</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900"/>
              <a:buFont typeface="Arial"/>
              <a:buNone/>
            </a:pPr>
            <a:r>
              <a:rPr b="0" i="0" lang="ja-JP" sz="900" u="none" cap="none" strike="noStrike">
                <a:solidFill>
                  <a:schemeClr val="accent4"/>
                </a:solidFill>
                <a:latin typeface="BIZ UDPGothic"/>
                <a:ea typeface="BIZ UDPGothic"/>
                <a:cs typeface="BIZ UDPGothic"/>
                <a:sym typeface="BIZ UDPGothic"/>
              </a:rPr>
              <a:t>ポータル、広告媒体で２次利用</a:t>
            </a:r>
            <a:endParaRPr b="0" i="0" sz="900" u="none" cap="none" strike="noStrike">
              <a:solidFill>
                <a:schemeClr val="accent4"/>
              </a:solidFill>
              <a:latin typeface="BIZ UDPGothic"/>
              <a:ea typeface="BIZ UDPGothic"/>
              <a:cs typeface="BIZ UDPGothic"/>
              <a:sym typeface="BIZ UDPGothic"/>
            </a:endParaRPr>
          </a:p>
        </p:txBody>
      </p:sp>
      <p:sp>
        <p:nvSpPr>
          <p:cNvPr id="1011" name="Google Shape;1011;p36"/>
          <p:cNvSpPr txBox="1"/>
          <p:nvPr/>
        </p:nvSpPr>
        <p:spPr>
          <a:xfrm>
            <a:off x="8358639" y="5511871"/>
            <a:ext cx="1910948" cy="50779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900"/>
              <a:buFont typeface="Arial"/>
              <a:buNone/>
            </a:pPr>
            <a:r>
              <a:rPr b="0" i="0" lang="ja-JP" sz="900" u="none" cap="none" strike="noStrike">
                <a:solidFill>
                  <a:schemeClr val="accent4"/>
                </a:solidFill>
                <a:latin typeface="BIZ UDPGothic"/>
                <a:ea typeface="BIZ UDPGothic"/>
                <a:cs typeface="BIZ UDPGothic"/>
                <a:sym typeface="BIZ UDPGothic"/>
              </a:rPr>
              <a:t>majisemi.comに掲載し</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900"/>
              <a:buFont typeface="Arial"/>
              <a:buNone/>
            </a:pPr>
            <a:r>
              <a:rPr b="0" i="0" lang="ja-JP" sz="900" u="none" cap="none" strike="noStrike">
                <a:solidFill>
                  <a:schemeClr val="accent4"/>
                </a:solidFill>
                <a:latin typeface="BIZ UDPGothic"/>
                <a:ea typeface="BIZ UDPGothic"/>
                <a:cs typeface="BIZ UDPGothic"/>
                <a:sym typeface="BIZ UDPGothic"/>
              </a:rPr>
              <a:t>新規リードを獲得</a:t>
            </a:r>
            <a:endParaRPr b="0" i="0" sz="900" u="none" cap="none" strike="noStrike">
              <a:solidFill>
                <a:schemeClr val="accent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900"/>
              <a:buFont typeface="Arial"/>
              <a:buNone/>
            </a:pPr>
            <a:r>
              <a:rPr b="0" i="0" lang="ja-JP" sz="900" u="none" cap="none" strike="noStrike">
                <a:solidFill>
                  <a:srgbClr val="FF0000"/>
                </a:solidFill>
                <a:latin typeface="BIZ UDPGothic"/>
                <a:ea typeface="BIZ UDPGothic"/>
                <a:cs typeface="BIZ UDPGothic"/>
                <a:sym typeface="BIZ UDPGothic"/>
              </a:rPr>
              <a:t>マジセミ倶楽部特典</a:t>
            </a:r>
            <a:endParaRPr b="0" i="0" sz="900" u="none" cap="none" strike="noStrike">
              <a:solidFill>
                <a:srgbClr val="FF0000"/>
              </a:solidFill>
              <a:latin typeface="BIZ UDPGothic"/>
              <a:ea typeface="BIZ UDPGothic"/>
              <a:cs typeface="BIZ UDPGothic"/>
              <a:sym typeface="BIZ UDPGothic"/>
            </a:endParaRPr>
          </a:p>
        </p:txBody>
      </p:sp>
      <p:sp>
        <p:nvSpPr>
          <p:cNvPr id="1012" name="Google Shape;1012;p36"/>
          <p:cNvSpPr/>
          <p:nvPr/>
        </p:nvSpPr>
        <p:spPr>
          <a:xfrm>
            <a:off x="595695" y="2699470"/>
            <a:ext cx="1351175" cy="712885"/>
          </a:xfrm>
          <a:prstGeom prst="roundRect">
            <a:avLst>
              <a:gd fmla="val 9231" name="adj"/>
            </a:avLst>
          </a:prstGeom>
          <a:no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1" i="0" lang="ja-JP" sz="1600" u="none" cap="none" strike="noStrike">
                <a:solidFill>
                  <a:schemeClr val="lt1"/>
                </a:solidFill>
                <a:latin typeface="BIZ UDPGothic"/>
                <a:ea typeface="BIZ UDPGothic"/>
                <a:cs typeface="BIZ UDPGothic"/>
                <a:sym typeface="BIZ UDPGothic"/>
              </a:rPr>
              <a:t>ウェビナー</a:t>
            </a:r>
            <a:br>
              <a:rPr b="1" i="0" lang="ja-JP" sz="1600" u="none" cap="none" strike="noStrike">
                <a:solidFill>
                  <a:schemeClr val="lt1"/>
                </a:solidFill>
                <a:latin typeface="BIZ UDPGothic"/>
                <a:ea typeface="BIZ UDPGothic"/>
                <a:cs typeface="BIZ UDPGothic"/>
                <a:sym typeface="BIZ UDPGothic"/>
              </a:rPr>
            </a:br>
            <a:r>
              <a:rPr b="1" i="0" lang="ja-JP" sz="1600" u="none" cap="none" strike="noStrike">
                <a:solidFill>
                  <a:schemeClr val="lt1"/>
                </a:solidFill>
                <a:latin typeface="BIZ UDPGothic"/>
                <a:ea typeface="BIZ UDPGothic"/>
                <a:cs typeface="BIZ UDPGothic"/>
                <a:sym typeface="BIZ UDPGothic"/>
              </a:rPr>
              <a:t>開催</a:t>
            </a:r>
            <a:endParaRPr b="0" i="0" sz="1400" u="none" cap="none" strike="noStrike">
              <a:solidFill>
                <a:srgbClr val="000000"/>
              </a:solidFill>
              <a:latin typeface="Arial"/>
              <a:ea typeface="Arial"/>
              <a:cs typeface="Arial"/>
              <a:sym typeface="Arial"/>
            </a:endParaRPr>
          </a:p>
        </p:txBody>
      </p:sp>
      <p:sp>
        <p:nvSpPr>
          <p:cNvPr id="1013" name="Google Shape;1013;p36"/>
          <p:cNvSpPr/>
          <p:nvPr/>
        </p:nvSpPr>
        <p:spPr>
          <a:xfrm>
            <a:off x="4756117" y="5643916"/>
            <a:ext cx="2794121" cy="353858"/>
          </a:xfrm>
          <a:prstGeom prst="roundRect">
            <a:avLst>
              <a:gd fmla="val 9231" name="adj"/>
            </a:avLst>
          </a:prstGeom>
          <a:solidFill>
            <a:schemeClr val="accent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1" i="0" lang="ja-JP" sz="1600" u="none" cap="none" strike="noStrike">
                <a:solidFill>
                  <a:schemeClr val="accent4"/>
                </a:solidFill>
                <a:latin typeface="BIZ UDPGothic"/>
                <a:ea typeface="BIZ UDPGothic"/>
                <a:cs typeface="BIZ UDPGothic"/>
                <a:sym typeface="BIZ UDPGothic"/>
              </a:rPr>
              <a:t>リードナーチャリング</a:t>
            </a:r>
            <a:endParaRPr b="0" i="0" sz="1400" u="none" cap="none" strike="noStrike">
              <a:solidFill>
                <a:srgbClr val="000000"/>
              </a:solidFill>
              <a:latin typeface="Arial"/>
              <a:ea typeface="Arial"/>
              <a:cs typeface="Arial"/>
              <a:sym typeface="Arial"/>
            </a:endParaRPr>
          </a:p>
        </p:txBody>
      </p:sp>
      <p:sp>
        <p:nvSpPr>
          <p:cNvPr id="1014" name="Google Shape;1014;p36"/>
          <p:cNvSpPr/>
          <p:nvPr/>
        </p:nvSpPr>
        <p:spPr>
          <a:xfrm>
            <a:off x="7840009" y="1139786"/>
            <a:ext cx="3344076" cy="353858"/>
          </a:xfrm>
          <a:prstGeom prst="roundRect">
            <a:avLst>
              <a:gd fmla="val 9231" name="adj"/>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1" i="0" lang="ja-JP" sz="1600" u="none" cap="none" strike="noStrike">
                <a:solidFill>
                  <a:schemeClr val="lt1"/>
                </a:solidFill>
                <a:latin typeface="BIZ UDPGothic"/>
                <a:ea typeface="BIZ UDPGothic"/>
                <a:cs typeface="BIZ UDPGothic"/>
                <a:sym typeface="BIZ UDPGothic"/>
              </a:rPr>
              <a:t>ブランディング・新規リード獲得</a:t>
            </a:r>
            <a:endParaRPr b="0" i="0" sz="1400" u="none" cap="none" strike="noStrike">
              <a:solidFill>
                <a:srgbClr val="000000"/>
              </a:solidFill>
              <a:latin typeface="Arial"/>
              <a:ea typeface="Arial"/>
              <a:cs typeface="Arial"/>
              <a:sym typeface="Arial"/>
            </a:endParaRPr>
          </a:p>
        </p:txBody>
      </p:sp>
      <p:sp>
        <p:nvSpPr>
          <p:cNvPr id="1015" name="Google Shape;1015;p36"/>
          <p:cNvSpPr/>
          <p:nvPr/>
        </p:nvSpPr>
        <p:spPr>
          <a:xfrm>
            <a:off x="9657698" y="1678321"/>
            <a:ext cx="2141217" cy="2195915"/>
          </a:xfrm>
          <a:prstGeom prst="ellipse">
            <a:avLst/>
          </a:prstGeom>
          <a:solidFill>
            <a:schemeClr val="accent5"/>
          </a:solidFill>
          <a:ln>
            <a:noFill/>
          </a:ln>
          <a:effectLst>
            <a:outerShdw blurRad="139700" sx="102000" rotWithShape="0" algn="tr" dir="8100000" dist="38100" sy="102000">
              <a:srgbClr val="000000">
                <a:alpha val="2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016" name="Google Shape;1016;p36"/>
          <p:cNvSpPr txBox="1"/>
          <p:nvPr/>
        </p:nvSpPr>
        <p:spPr>
          <a:xfrm>
            <a:off x="9709010" y="2181631"/>
            <a:ext cx="2026521" cy="1123344"/>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ja-JP" sz="1100" u="none" cap="none" strike="noStrike">
                <a:solidFill>
                  <a:srgbClr val="0A1F4D"/>
                </a:solidFill>
                <a:latin typeface="BIZ UDPGothic"/>
                <a:ea typeface="BIZ UDPGothic"/>
                <a:cs typeface="BIZ UDPGothic"/>
                <a:sym typeface="BIZ UDPGothic"/>
              </a:rPr>
              <a:t>ウェビナー開催時の</a:t>
            </a:r>
            <a:endParaRPr b="0" i="0" sz="1100" u="none" cap="none" strike="noStrike">
              <a:solidFill>
                <a:srgbClr val="0A1F4D"/>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600"/>
              <a:buFont typeface="Arial"/>
              <a:buNone/>
            </a:pPr>
            <a:r>
              <a:rPr b="0" i="0" lang="ja-JP" sz="1100" u="none" cap="none" strike="noStrike">
                <a:solidFill>
                  <a:srgbClr val="0A1F4D"/>
                </a:solidFill>
                <a:latin typeface="BIZ UDPGothic"/>
                <a:ea typeface="BIZ UDPGothic"/>
                <a:cs typeface="BIZ UDPGothic"/>
                <a:sym typeface="BIZ UDPGothic"/>
              </a:rPr>
              <a:t>コンテンツを再利用して、</a:t>
            </a:r>
            <a:endParaRPr b="0" i="0" sz="1100" u="none" cap="none" strike="noStrike">
              <a:solidFill>
                <a:srgbClr val="0A1F4D"/>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2400"/>
              <a:buFont typeface="Arial"/>
              <a:buNone/>
            </a:pPr>
            <a:r>
              <a:rPr b="1" i="0" lang="ja-JP" sz="1500" u="none" cap="none" strike="noStrike">
                <a:solidFill>
                  <a:srgbClr val="102F74"/>
                </a:solidFill>
                <a:latin typeface="BIZ UDPGothic"/>
                <a:ea typeface="BIZ UDPGothic"/>
                <a:cs typeface="BIZ UDPGothic"/>
                <a:sym typeface="BIZ UDPGothic"/>
              </a:rPr>
              <a:t>開催後も継続して</a:t>
            </a:r>
            <a:br>
              <a:rPr b="1" i="0" lang="ja-JP" sz="1500" u="none" cap="none" strike="noStrike">
                <a:solidFill>
                  <a:srgbClr val="102F74"/>
                </a:solidFill>
                <a:latin typeface="BIZ UDPGothic"/>
                <a:ea typeface="BIZ UDPGothic"/>
                <a:cs typeface="BIZ UDPGothic"/>
                <a:sym typeface="BIZ UDPGothic"/>
              </a:rPr>
            </a:br>
            <a:r>
              <a:rPr b="1" i="0" lang="ja-JP" sz="1500" u="none" cap="none" strike="noStrike">
                <a:solidFill>
                  <a:srgbClr val="102F74"/>
                </a:solidFill>
                <a:latin typeface="BIZ UDPGothic"/>
                <a:ea typeface="BIZ UDPGothic"/>
                <a:cs typeface="BIZ UDPGothic"/>
                <a:sym typeface="BIZ UDPGothic"/>
              </a:rPr>
              <a:t>リードナーチャリング</a:t>
            </a:r>
            <a:br>
              <a:rPr b="1" i="0" lang="ja-JP" sz="1500" u="none" cap="none" strike="noStrike">
                <a:solidFill>
                  <a:srgbClr val="102F74"/>
                </a:solidFill>
                <a:latin typeface="BIZ UDPGothic"/>
                <a:ea typeface="BIZ UDPGothic"/>
                <a:cs typeface="BIZ UDPGothic"/>
                <a:sym typeface="BIZ UDPGothic"/>
              </a:rPr>
            </a:br>
            <a:r>
              <a:rPr b="1" i="0" lang="ja-JP" sz="1500" u="none" cap="none" strike="noStrike">
                <a:solidFill>
                  <a:srgbClr val="102F74"/>
                </a:solidFill>
                <a:latin typeface="BIZ UDPGothic"/>
                <a:ea typeface="BIZ UDPGothic"/>
                <a:cs typeface="BIZ UDPGothic"/>
                <a:sym typeface="BIZ UDPGothic"/>
              </a:rPr>
              <a:t>新規リード獲得</a:t>
            </a:r>
            <a:endParaRPr b="0" i="0" sz="1400" u="none" cap="none" strike="noStrike">
              <a:solidFill>
                <a:srgbClr val="000000"/>
              </a:solidFill>
              <a:latin typeface="Arial"/>
              <a:ea typeface="Arial"/>
              <a:cs typeface="Arial"/>
              <a:sym typeface="Arial"/>
            </a:endParaRPr>
          </a:p>
        </p:txBody>
      </p:sp>
      <p:sp>
        <p:nvSpPr>
          <p:cNvPr id="1017" name="Google Shape;1017;p36"/>
          <p:cNvSpPr/>
          <p:nvPr/>
        </p:nvSpPr>
        <p:spPr>
          <a:xfrm>
            <a:off x="267871" y="1381321"/>
            <a:ext cx="3542892" cy="259796"/>
          </a:xfrm>
          <a:prstGeom prst="rect">
            <a:avLst/>
          </a:prstGeom>
          <a:solidFill>
            <a:srgbClr val="C3D2F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chemeClr val="lt1"/>
              </a:solidFill>
              <a:latin typeface="Arial"/>
              <a:ea typeface="Arial"/>
              <a:cs typeface="Arial"/>
              <a:sym typeface="Arial"/>
            </a:endParaRPr>
          </a:p>
        </p:txBody>
      </p:sp>
      <p:sp>
        <p:nvSpPr>
          <p:cNvPr id="1018" name="Google Shape;1018;p36"/>
          <p:cNvSpPr txBox="1"/>
          <p:nvPr/>
        </p:nvSpPr>
        <p:spPr>
          <a:xfrm>
            <a:off x="221196" y="101835"/>
            <a:ext cx="6302099" cy="586088"/>
          </a:xfrm>
          <a:prstGeom prst="rect">
            <a:avLst/>
          </a:prstGeom>
          <a:noFill/>
          <a:ln>
            <a:noFill/>
          </a:ln>
        </p:spPr>
        <p:txBody>
          <a:bodyPr anchorCtr="0" anchor="ctr" bIns="45700" lIns="91425" spcFirstLastPara="1" rIns="91425" wrap="square" tIns="108000">
            <a:spAutoFit/>
          </a:bodyPr>
          <a:lstStyle/>
          <a:p>
            <a:pPr indent="0" lvl="0" marL="0" marR="0" rtl="0" algn="l">
              <a:lnSpc>
                <a:spcPct val="100000"/>
              </a:lnSpc>
              <a:spcBef>
                <a:spcPts val="0"/>
              </a:spcBef>
              <a:spcAft>
                <a:spcPts val="0"/>
              </a:spcAft>
              <a:buClr>
                <a:srgbClr val="000000"/>
              </a:buClr>
              <a:buSzPts val="2800"/>
              <a:buFont typeface="Arial"/>
              <a:buNone/>
            </a:pPr>
            <a:r>
              <a:rPr b="1" i="0" lang="ja-JP" sz="2800" u="none" cap="none" strike="noStrike">
                <a:solidFill>
                  <a:schemeClr val="accent4"/>
                </a:solidFill>
                <a:latin typeface="BIZ UDPGothic"/>
                <a:ea typeface="BIZ UDPGothic"/>
                <a:cs typeface="BIZ UDPGothic"/>
                <a:sym typeface="BIZ UDPGothic"/>
              </a:rPr>
              <a:t>マジセミをご利用いただくべき理由</a:t>
            </a:r>
            <a:endParaRPr b="0" i="0" sz="1400" u="none" cap="none" strike="noStrike">
              <a:solidFill>
                <a:srgbClr val="000000"/>
              </a:solidFill>
              <a:latin typeface="Arial"/>
              <a:ea typeface="Arial"/>
              <a:cs typeface="Arial"/>
              <a:sym typeface="Arial"/>
            </a:endParaRPr>
          </a:p>
        </p:txBody>
      </p:sp>
      <p:sp>
        <p:nvSpPr>
          <p:cNvPr id="1019" name="Google Shape;1019;p36"/>
          <p:cNvSpPr txBox="1"/>
          <p:nvPr/>
        </p:nvSpPr>
        <p:spPr>
          <a:xfrm>
            <a:off x="218900" y="965555"/>
            <a:ext cx="3659232" cy="586088"/>
          </a:xfrm>
          <a:prstGeom prst="rect">
            <a:avLst/>
          </a:prstGeom>
          <a:noFill/>
          <a:ln>
            <a:noFill/>
          </a:ln>
        </p:spPr>
        <p:txBody>
          <a:bodyPr anchorCtr="0" anchor="ctr" bIns="45700" lIns="91425" spcFirstLastPara="1" rIns="91425" wrap="square" tIns="108000">
            <a:spAutoFit/>
          </a:bodyPr>
          <a:lstStyle/>
          <a:p>
            <a:pPr indent="0" lvl="0" marL="0" marR="0" rtl="0" algn="l">
              <a:lnSpc>
                <a:spcPct val="100000"/>
              </a:lnSpc>
              <a:spcBef>
                <a:spcPts val="0"/>
              </a:spcBef>
              <a:spcAft>
                <a:spcPts val="0"/>
              </a:spcAft>
              <a:buClr>
                <a:srgbClr val="000000"/>
              </a:buClr>
              <a:buSzPts val="2800"/>
              <a:buFont typeface="Arial"/>
              <a:buNone/>
            </a:pPr>
            <a:r>
              <a:rPr b="1" i="0" lang="ja-JP" sz="2800" u="none" cap="none" strike="noStrike">
                <a:solidFill>
                  <a:schemeClr val="accent4"/>
                </a:solidFill>
                <a:latin typeface="BIZ UDPGothic"/>
                <a:ea typeface="BIZ UDPGothic"/>
                <a:cs typeface="BIZ UDPGothic"/>
                <a:sym typeface="BIZ UDPGothic"/>
              </a:rPr>
              <a:t>コンテンツの有効活用</a:t>
            </a:r>
            <a:endParaRPr b="0" i="0" sz="1400" u="none" cap="none" strike="noStrike">
              <a:solidFill>
                <a:srgbClr val="000000"/>
              </a:solidFill>
              <a:latin typeface="Arial"/>
              <a:ea typeface="Arial"/>
              <a:cs typeface="Arial"/>
              <a:sym typeface="Arial"/>
            </a:endParaRPr>
          </a:p>
        </p:txBody>
      </p:sp>
      <p:sp>
        <p:nvSpPr>
          <p:cNvPr id="1020" name="Google Shape;1020;p36"/>
          <p:cNvSpPr/>
          <p:nvPr/>
        </p:nvSpPr>
        <p:spPr>
          <a:xfrm>
            <a:off x="12028601" y="-536"/>
            <a:ext cx="163399" cy="800325"/>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021" name="Google Shape;1021;p36"/>
          <p:cNvSpPr txBox="1"/>
          <p:nvPr/>
        </p:nvSpPr>
        <p:spPr>
          <a:xfrm>
            <a:off x="10428204" y="170738"/>
            <a:ext cx="1542600" cy="471900"/>
          </a:xfrm>
          <a:prstGeom prst="rect">
            <a:avLst/>
          </a:prstGeom>
          <a:noFill/>
          <a:ln>
            <a:noFill/>
          </a:ln>
        </p:spPr>
        <p:txBody>
          <a:bodyPr anchorCtr="0" anchor="t" bIns="45700" lIns="91425" spcFirstLastPara="1" rIns="91425" wrap="square" tIns="45700">
            <a:spAutoFit/>
          </a:bodyPr>
          <a:lstStyle/>
          <a:p>
            <a:pPr indent="0" lvl="0" marL="0" marR="0" rtl="0" algn="r">
              <a:lnSpc>
                <a:spcPct val="105555"/>
              </a:lnSpc>
              <a:spcBef>
                <a:spcPts val="0"/>
              </a:spcBef>
              <a:spcAft>
                <a:spcPts val="0"/>
              </a:spcAft>
              <a:buClr>
                <a:srgbClr val="000000"/>
              </a:buClr>
              <a:buSzPts val="1800"/>
              <a:buFont typeface="Arial"/>
              <a:buNone/>
            </a:pPr>
            <a:r>
              <a:rPr b="1" i="0" lang="ja-JP" sz="1200" u="none" cap="none" strike="noStrike">
                <a:solidFill>
                  <a:schemeClr val="accent4"/>
                </a:solidFill>
                <a:latin typeface="BIZ UDPGothic"/>
                <a:ea typeface="BIZ UDPGothic"/>
                <a:cs typeface="BIZ UDPGothic"/>
                <a:sym typeface="BIZ UDPGothic"/>
              </a:rPr>
              <a:t>Webinar</a:t>
            </a:r>
            <a:endParaRPr b="0" i="0" sz="1200" u="none" cap="none" strike="noStrike">
              <a:solidFill>
                <a:schemeClr val="accent4"/>
              </a:solidFill>
              <a:latin typeface="BIZ UDPGothic"/>
              <a:ea typeface="BIZ UDPGothic"/>
              <a:cs typeface="BIZ UDPGothic"/>
              <a:sym typeface="BIZ UDPGothic"/>
            </a:endParaRPr>
          </a:p>
          <a:p>
            <a:pPr indent="0" lvl="0" marL="0" marR="0" rtl="0" algn="r">
              <a:lnSpc>
                <a:spcPct val="105555"/>
              </a:lnSpc>
              <a:spcBef>
                <a:spcPts val="0"/>
              </a:spcBef>
              <a:spcAft>
                <a:spcPts val="0"/>
              </a:spcAft>
              <a:buClr>
                <a:srgbClr val="000000"/>
              </a:buClr>
              <a:buSzPts val="1800"/>
              <a:buFont typeface="Arial"/>
              <a:buNone/>
            </a:pPr>
            <a:r>
              <a:rPr b="0" i="0" lang="ja-JP" sz="1200" u="none" cap="none" strike="noStrike">
                <a:solidFill>
                  <a:srgbClr val="163F9B"/>
                </a:solidFill>
                <a:latin typeface="BIZ UDPGothic"/>
                <a:ea typeface="BIZ UDPGothic"/>
                <a:cs typeface="BIZ UDPGothic"/>
                <a:sym typeface="BIZ UDPGothic"/>
              </a:rPr>
              <a:t>as a Service</a:t>
            </a:r>
            <a:endParaRPr b="0" i="0" sz="1200" u="none" cap="none" strike="noStrike">
              <a:solidFill>
                <a:srgbClr val="163F9B"/>
              </a:solidFill>
              <a:latin typeface="BIZ UDPGothic"/>
              <a:ea typeface="BIZ UDPGothic"/>
              <a:cs typeface="BIZ UDPGothic"/>
              <a:sym typeface="BIZ UDPGothic"/>
            </a:endParaRPr>
          </a:p>
        </p:txBody>
      </p:sp>
      <p:sp>
        <p:nvSpPr>
          <p:cNvPr id="1022" name="Google Shape;1022;p36"/>
          <p:cNvSpPr/>
          <p:nvPr/>
        </p:nvSpPr>
        <p:spPr>
          <a:xfrm>
            <a:off x="5944535" y="1654287"/>
            <a:ext cx="1695768" cy="712885"/>
          </a:xfrm>
          <a:prstGeom prst="roundRect">
            <a:avLst>
              <a:gd fmla="val 9231" name="adj"/>
            </a:avLst>
          </a:prstGeom>
          <a:solidFill>
            <a:schemeClr val="lt1"/>
          </a:solidFill>
          <a:ln cap="flat" cmpd="sng" w="2540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1" i="0" lang="ja-JP" sz="1600" u="none" cap="none" strike="noStrike">
                <a:solidFill>
                  <a:schemeClr val="accent4"/>
                </a:solidFill>
                <a:latin typeface="BIZ UDPGothic"/>
                <a:ea typeface="BIZ UDPGothic"/>
                <a:cs typeface="BIZ UDPGothic"/>
                <a:sym typeface="BIZ UDPGothic"/>
              </a:rPr>
              <a:t>SEO記事</a:t>
            </a:r>
            <a:endParaRPr b="1" i="0" sz="1600" u="none" cap="none" strike="noStrike">
              <a:solidFill>
                <a:schemeClr val="accent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600"/>
              <a:buFont typeface="Arial"/>
              <a:buNone/>
            </a:pPr>
            <a:r>
              <a:rPr b="1" i="0" lang="ja-JP" sz="1600" u="none" cap="none" strike="noStrike">
                <a:solidFill>
                  <a:schemeClr val="accent4"/>
                </a:solidFill>
                <a:latin typeface="BIZ UDPGothic"/>
                <a:ea typeface="BIZ UDPGothic"/>
                <a:cs typeface="BIZ UDPGothic"/>
                <a:sym typeface="BIZ UDPGothic"/>
              </a:rPr>
              <a:t>(ブログ)作成</a:t>
            </a:r>
            <a:endParaRPr b="0" i="0" sz="1400" u="none" cap="none" strike="noStrike">
              <a:solidFill>
                <a:srgbClr val="000000"/>
              </a:solidFill>
              <a:latin typeface="BIZ UDPGothic"/>
              <a:ea typeface="BIZ UDPGothic"/>
              <a:cs typeface="BIZ UDPGothic"/>
              <a:sym typeface="BIZ UDPGothic"/>
            </a:endParaRPr>
          </a:p>
        </p:txBody>
      </p:sp>
      <p:sp>
        <p:nvSpPr>
          <p:cNvPr id="1023" name="Google Shape;1023;p36"/>
          <p:cNvSpPr txBox="1"/>
          <p:nvPr/>
        </p:nvSpPr>
        <p:spPr>
          <a:xfrm>
            <a:off x="5878753" y="1289346"/>
            <a:ext cx="1826791" cy="36929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900"/>
              <a:buFont typeface="Arial"/>
              <a:buNone/>
            </a:pPr>
            <a:r>
              <a:rPr b="0" i="0" lang="ja-JP" sz="900" u="none" cap="none" strike="noStrike">
                <a:solidFill>
                  <a:schemeClr val="accent4"/>
                </a:solidFill>
                <a:latin typeface="BIZ UDPGothic"/>
                <a:ea typeface="BIZ UDPGothic"/>
                <a:cs typeface="BIZ UDPGothic"/>
                <a:sym typeface="BIZ UDPGothic"/>
              </a:rPr>
              <a:t>講演内容から記事を作成</a:t>
            </a:r>
            <a:endParaRPr b="0" i="0" sz="900" u="none" cap="none" strike="noStrike">
              <a:solidFill>
                <a:schemeClr val="accent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900"/>
              <a:buFont typeface="Arial"/>
              <a:buNone/>
            </a:pPr>
            <a:r>
              <a:rPr b="0" i="0" lang="ja-JP" sz="900" u="none" cap="none" strike="noStrike">
                <a:solidFill>
                  <a:schemeClr val="accent4"/>
                </a:solidFill>
                <a:latin typeface="BIZ UDPGothic"/>
                <a:ea typeface="BIZ UDPGothic"/>
                <a:cs typeface="BIZ UDPGothic"/>
                <a:sym typeface="BIZ UDPGothic"/>
              </a:rPr>
              <a:t>自社サイトに登録、SEO対策にも</a:t>
            </a:r>
            <a:endParaRPr b="0" i="0" sz="900" u="none" cap="none" strike="noStrike">
              <a:solidFill>
                <a:schemeClr val="accent4"/>
              </a:solidFill>
              <a:latin typeface="BIZ UDPGothic"/>
              <a:ea typeface="BIZ UDPGothic"/>
              <a:cs typeface="BIZ UDPGothic"/>
              <a:sym typeface="BIZ UDPGothic"/>
            </a:endParaRPr>
          </a:p>
        </p:txBody>
      </p:sp>
      <p:cxnSp>
        <p:nvCxnSpPr>
          <p:cNvPr id="1024" name="Google Shape;1024;p36"/>
          <p:cNvCxnSpPr>
            <a:endCxn id="1022" idx="1"/>
          </p:cNvCxnSpPr>
          <p:nvPr/>
        </p:nvCxnSpPr>
        <p:spPr>
          <a:xfrm>
            <a:off x="4154435" y="2010730"/>
            <a:ext cx="1790100" cy="0"/>
          </a:xfrm>
          <a:prstGeom prst="straightConnector1">
            <a:avLst/>
          </a:prstGeom>
          <a:noFill/>
          <a:ln cap="flat" cmpd="sng" w="28575">
            <a:solidFill>
              <a:schemeClr val="accent4"/>
            </a:solidFill>
            <a:prstDash val="solid"/>
            <a:round/>
            <a:headEnd len="sm" w="sm" type="none"/>
            <a:tailEnd len="sm" w="sm" type="none"/>
          </a:ln>
        </p:spPr>
      </p:cxnSp>
      <p:sp>
        <p:nvSpPr>
          <p:cNvPr id="1025" name="Google Shape;1025;p36"/>
          <p:cNvSpPr txBox="1"/>
          <p:nvPr/>
        </p:nvSpPr>
        <p:spPr>
          <a:xfrm>
            <a:off x="251888" y="6119125"/>
            <a:ext cx="39873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900"/>
              <a:buFont typeface="Arial"/>
              <a:buNone/>
            </a:pPr>
            <a:r>
              <a:rPr b="0" i="0" lang="ja-JP" sz="900" u="none" cap="none" strike="noStrike">
                <a:solidFill>
                  <a:schemeClr val="accent4"/>
                </a:solidFill>
                <a:latin typeface="BIZ UDPGothic"/>
                <a:ea typeface="BIZ UDPGothic"/>
                <a:cs typeface="BIZ UDPGothic"/>
                <a:sym typeface="BIZ UDPGothic"/>
              </a:rPr>
              <a:t>※トライアルでは無料・有料を問わずフル動画の提供を行っておりません。</a:t>
            </a:r>
            <a:br>
              <a:rPr b="0" i="0" lang="ja-JP" sz="900" u="none" cap="none" strike="noStrike">
                <a:solidFill>
                  <a:schemeClr val="accent4"/>
                </a:solidFill>
                <a:latin typeface="BIZ UDPGothic"/>
                <a:ea typeface="BIZ UDPGothic"/>
                <a:cs typeface="BIZ UDPGothic"/>
                <a:sym typeface="BIZ UDPGothic"/>
              </a:rPr>
            </a:br>
            <a:r>
              <a:rPr b="0" i="0" lang="ja-JP" sz="900" u="none" cap="none" strike="noStrike">
                <a:solidFill>
                  <a:schemeClr val="accent4"/>
                </a:solidFill>
                <a:latin typeface="BIZ UDPGothic"/>
                <a:ea typeface="BIZ UDPGothic"/>
                <a:cs typeface="BIZ UDPGothic"/>
                <a:sym typeface="BIZ UDPGothic"/>
              </a:rPr>
              <a:t>ただし、本契約後はプランを問わず過去のご開催分を提供可能です。</a:t>
            </a:r>
            <a:endParaRPr b="0" i="0" sz="900" u="none" cap="none" strike="noStrike">
              <a:solidFill>
                <a:schemeClr val="accent4"/>
              </a:solidFill>
              <a:latin typeface="BIZ UDPGothic"/>
              <a:ea typeface="BIZ UDPGothic"/>
              <a:cs typeface="BIZ UDPGothic"/>
              <a:sym typeface="BIZ UDPGothic"/>
            </a:endParaRPr>
          </a:p>
        </p:txBody>
      </p:sp>
      <p:sp>
        <p:nvSpPr>
          <p:cNvPr id="1026" name="Google Shape;1026;p36"/>
          <p:cNvSpPr txBox="1"/>
          <p:nvPr/>
        </p:nvSpPr>
        <p:spPr>
          <a:xfrm>
            <a:off x="10164033" y="6452965"/>
            <a:ext cx="170767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rPr b="0" i="0" lang="ja-JP" sz="800" u="none" cap="none" strike="noStrike">
                <a:solidFill>
                  <a:srgbClr val="D8D8D8"/>
                </a:solidFill>
                <a:latin typeface="Arial"/>
                <a:ea typeface="Arial"/>
                <a:cs typeface="Arial"/>
                <a:sym typeface="Arial"/>
              </a:rPr>
              <a:t>©2018 MAJISEMI Inc.</a:t>
            </a:r>
            <a:endParaRPr b="0" i="0" sz="800" u="none" cap="none" strike="noStrike">
              <a:solidFill>
                <a:srgbClr val="D8D8D8"/>
              </a:solidFill>
              <a:latin typeface="Arial"/>
              <a:ea typeface="Arial"/>
              <a:cs typeface="Arial"/>
              <a:sym typeface="Arial"/>
            </a:endParaRPr>
          </a:p>
        </p:txBody>
      </p:sp>
      <p:sp>
        <p:nvSpPr>
          <p:cNvPr id="1027" name="Google Shape;1027;p36"/>
          <p:cNvSpPr txBox="1"/>
          <p:nvPr>
            <p:ph idx="12" type="sldNum"/>
          </p:nvPr>
        </p:nvSpPr>
        <p:spPr>
          <a:xfrm>
            <a:off x="11755464" y="6452966"/>
            <a:ext cx="386261"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ja-JP" sz="800">
                <a:solidFill>
                  <a:srgbClr val="D8D8D8"/>
                </a:solidFill>
                <a:latin typeface="Arial"/>
                <a:ea typeface="Arial"/>
                <a:cs typeface="Arial"/>
                <a:sym typeface="Arial"/>
              </a:rPr>
              <a:t>‹#›</a:t>
            </a:fld>
            <a:endParaRPr sz="800">
              <a:solidFill>
                <a:srgbClr val="D8D8D8"/>
              </a:solidFill>
              <a:latin typeface="Arial"/>
              <a:ea typeface="Arial"/>
              <a:cs typeface="Arial"/>
              <a:sym typeface="Aria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1" name="Shape 1031"/>
        <p:cNvGrpSpPr/>
        <p:nvPr/>
      </p:nvGrpSpPr>
      <p:grpSpPr>
        <a:xfrm>
          <a:off x="0" y="0"/>
          <a:ext cx="0" cy="0"/>
          <a:chOff x="0" y="0"/>
          <a:chExt cx="0" cy="0"/>
        </a:xfrm>
      </p:grpSpPr>
      <p:sp>
        <p:nvSpPr>
          <p:cNvPr id="1032" name="Google Shape;1032;p37"/>
          <p:cNvSpPr/>
          <p:nvPr/>
        </p:nvSpPr>
        <p:spPr>
          <a:xfrm>
            <a:off x="12026675" y="-525"/>
            <a:ext cx="173100" cy="7536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033" name="Google Shape;1033;p37"/>
          <p:cNvSpPr txBox="1"/>
          <p:nvPr/>
        </p:nvSpPr>
        <p:spPr>
          <a:xfrm>
            <a:off x="7062974" y="5578875"/>
            <a:ext cx="4855500" cy="338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ja-JP" sz="800" u="none" cap="none" strike="noStrike">
                <a:solidFill>
                  <a:schemeClr val="accent4"/>
                </a:solidFill>
                <a:latin typeface="BIZ UDPGothic"/>
                <a:ea typeface="BIZ UDPGothic"/>
                <a:cs typeface="BIZ UDPGothic"/>
                <a:sym typeface="BIZ UDPGothic"/>
              </a:rPr>
              <a:t>※お申込者への配慮のため、開催2営業前以降に申込まれた方のご参加お断りはお受けできません。</a:t>
            </a:r>
            <a:endParaRPr b="0" i="0" sz="8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1200"/>
              <a:buFont typeface="Arial"/>
              <a:buNone/>
            </a:pPr>
            <a:r>
              <a:rPr b="0" i="0" lang="ja-JP" sz="800" u="none" cap="none" strike="noStrike">
                <a:solidFill>
                  <a:schemeClr val="accent4"/>
                </a:solidFill>
                <a:latin typeface="BIZ UDPGothic"/>
                <a:ea typeface="BIZ UDPGothic"/>
                <a:cs typeface="BIZ UDPGothic"/>
                <a:sym typeface="BIZ UDPGothic"/>
              </a:rPr>
              <a:t>　 確実に競合企業をお断りしたい等の場合には、申込締切日を3営業日前にご設定ください。</a:t>
            </a:r>
            <a:endParaRPr b="0" i="0" sz="800" u="none" cap="none" strike="noStrike">
              <a:solidFill>
                <a:schemeClr val="accent4"/>
              </a:solidFill>
              <a:latin typeface="BIZ UDPGothic"/>
              <a:ea typeface="BIZ UDPGothic"/>
              <a:cs typeface="BIZ UDPGothic"/>
              <a:sym typeface="BIZ UDPGothic"/>
            </a:endParaRPr>
          </a:p>
        </p:txBody>
      </p:sp>
      <p:sp>
        <p:nvSpPr>
          <p:cNvPr id="1034" name="Google Shape;1034;p37"/>
          <p:cNvSpPr txBox="1"/>
          <p:nvPr/>
        </p:nvSpPr>
        <p:spPr>
          <a:xfrm>
            <a:off x="10428204" y="170738"/>
            <a:ext cx="1542600" cy="471900"/>
          </a:xfrm>
          <a:prstGeom prst="rect">
            <a:avLst/>
          </a:prstGeom>
          <a:noFill/>
          <a:ln>
            <a:noFill/>
          </a:ln>
        </p:spPr>
        <p:txBody>
          <a:bodyPr anchorCtr="0" anchor="t" bIns="45700" lIns="91425" spcFirstLastPara="1" rIns="91425" wrap="square" tIns="45700">
            <a:spAutoFit/>
          </a:bodyPr>
          <a:lstStyle/>
          <a:p>
            <a:pPr indent="0" lvl="0" marL="0" marR="0" rtl="0" algn="r">
              <a:lnSpc>
                <a:spcPct val="105555"/>
              </a:lnSpc>
              <a:spcBef>
                <a:spcPts val="0"/>
              </a:spcBef>
              <a:spcAft>
                <a:spcPts val="0"/>
              </a:spcAft>
              <a:buClr>
                <a:srgbClr val="000000"/>
              </a:buClr>
              <a:buSzPts val="1800"/>
              <a:buFont typeface="Arial"/>
              <a:buNone/>
            </a:pPr>
            <a:r>
              <a:rPr b="1" i="0" lang="ja-JP" sz="1200" u="none" cap="none" strike="noStrike">
                <a:solidFill>
                  <a:schemeClr val="accent4"/>
                </a:solidFill>
                <a:latin typeface="BIZ UDPGothic"/>
                <a:ea typeface="BIZ UDPGothic"/>
                <a:cs typeface="BIZ UDPGothic"/>
                <a:sym typeface="BIZ UDPGothic"/>
              </a:rPr>
              <a:t>Webinar</a:t>
            </a:r>
            <a:endParaRPr b="0" i="0" sz="1200" u="none" cap="none" strike="noStrike">
              <a:solidFill>
                <a:schemeClr val="accent4"/>
              </a:solidFill>
              <a:latin typeface="BIZ UDPGothic"/>
              <a:ea typeface="BIZ UDPGothic"/>
              <a:cs typeface="BIZ UDPGothic"/>
              <a:sym typeface="BIZ UDPGothic"/>
            </a:endParaRPr>
          </a:p>
          <a:p>
            <a:pPr indent="0" lvl="0" marL="0" marR="0" rtl="0" algn="r">
              <a:lnSpc>
                <a:spcPct val="105555"/>
              </a:lnSpc>
              <a:spcBef>
                <a:spcPts val="0"/>
              </a:spcBef>
              <a:spcAft>
                <a:spcPts val="0"/>
              </a:spcAft>
              <a:buClr>
                <a:srgbClr val="000000"/>
              </a:buClr>
              <a:buSzPts val="1800"/>
              <a:buFont typeface="Arial"/>
              <a:buNone/>
            </a:pPr>
            <a:r>
              <a:rPr b="0" i="0" lang="ja-JP" sz="1200" u="none" cap="none" strike="noStrike">
                <a:solidFill>
                  <a:srgbClr val="163F9B"/>
                </a:solidFill>
                <a:latin typeface="BIZ UDPGothic"/>
                <a:ea typeface="BIZ UDPGothic"/>
                <a:cs typeface="BIZ UDPGothic"/>
                <a:sym typeface="BIZ UDPGothic"/>
              </a:rPr>
              <a:t>as a Service</a:t>
            </a:r>
            <a:endParaRPr b="0" i="0" sz="1200" u="none" cap="none" strike="noStrike">
              <a:solidFill>
                <a:srgbClr val="163F9B"/>
              </a:solidFill>
              <a:latin typeface="BIZ UDPGothic"/>
              <a:ea typeface="BIZ UDPGothic"/>
              <a:cs typeface="BIZ UDPGothic"/>
              <a:sym typeface="BIZ UDPGothic"/>
            </a:endParaRPr>
          </a:p>
        </p:txBody>
      </p:sp>
      <p:sp>
        <p:nvSpPr>
          <p:cNvPr id="1035" name="Google Shape;1035;p37"/>
          <p:cNvSpPr txBox="1"/>
          <p:nvPr/>
        </p:nvSpPr>
        <p:spPr>
          <a:xfrm>
            <a:off x="3964875" y="6479600"/>
            <a:ext cx="4493700" cy="3651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0" i="0" lang="ja-JP" sz="1000" u="none" cap="none" strike="noStrike">
                <a:solidFill>
                  <a:srgbClr val="D8D8D8"/>
                </a:solidFill>
                <a:latin typeface="Arial"/>
                <a:ea typeface="Arial"/>
                <a:cs typeface="Arial"/>
                <a:sym typeface="Arial"/>
              </a:rPr>
              <a:t>©2018-2024 MAJISEMI Inc.</a:t>
            </a:r>
            <a:endParaRPr b="0" i="0" sz="1000" u="none" cap="none" strike="noStrike">
              <a:solidFill>
                <a:srgbClr val="D8D8D8"/>
              </a:solidFill>
              <a:latin typeface="Arial"/>
              <a:ea typeface="Arial"/>
              <a:cs typeface="Arial"/>
              <a:sym typeface="Arial"/>
            </a:endParaRPr>
          </a:p>
        </p:txBody>
      </p:sp>
      <p:pic>
        <p:nvPicPr>
          <p:cNvPr descr="グラフィカル ユーザー インターフェイス&#10;&#10;中程度の精度で自動的に生成された説明" id="1036" name="Google Shape;1036;p37"/>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1037" name="Google Shape;1037;p37"/>
          <p:cNvSpPr txBox="1"/>
          <p:nvPr/>
        </p:nvSpPr>
        <p:spPr>
          <a:xfrm>
            <a:off x="10164033" y="6452965"/>
            <a:ext cx="170767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rPr b="0" i="0" lang="ja-JP" sz="800" u="none" cap="none" strike="noStrike">
                <a:solidFill>
                  <a:srgbClr val="D8D8D8"/>
                </a:solidFill>
                <a:latin typeface="Arial"/>
                <a:ea typeface="Arial"/>
                <a:cs typeface="Arial"/>
                <a:sym typeface="Arial"/>
              </a:rPr>
              <a:t>©2018 MAJISEMI Inc.</a:t>
            </a:r>
            <a:endParaRPr b="0" i="0" sz="800" u="none" cap="none" strike="noStrike">
              <a:solidFill>
                <a:srgbClr val="D8D8D8"/>
              </a:solidFill>
              <a:latin typeface="Arial"/>
              <a:ea typeface="Arial"/>
              <a:cs typeface="Arial"/>
              <a:sym typeface="Arial"/>
            </a:endParaRPr>
          </a:p>
        </p:txBody>
      </p:sp>
      <p:sp>
        <p:nvSpPr>
          <p:cNvPr id="1038" name="Google Shape;1038;p37"/>
          <p:cNvSpPr txBox="1"/>
          <p:nvPr>
            <p:ph idx="12" type="sldNum"/>
          </p:nvPr>
        </p:nvSpPr>
        <p:spPr>
          <a:xfrm>
            <a:off x="11755464" y="6452966"/>
            <a:ext cx="386261"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ja-JP" sz="800">
                <a:solidFill>
                  <a:srgbClr val="D8D8D8"/>
                </a:solidFill>
                <a:latin typeface="Arial"/>
                <a:ea typeface="Arial"/>
                <a:cs typeface="Arial"/>
                <a:sym typeface="Arial"/>
              </a:rPr>
              <a:t>‹#›</a:t>
            </a:fld>
            <a:endParaRPr sz="800">
              <a:solidFill>
                <a:srgbClr val="D8D8D8"/>
              </a:solidFill>
              <a:latin typeface="Arial"/>
              <a:ea typeface="Arial"/>
              <a:cs typeface="Arial"/>
              <a:sym typeface="Aria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2" name="Shape 1042"/>
        <p:cNvGrpSpPr/>
        <p:nvPr/>
      </p:nvGrpSpPr>
      <p:grpSpPr>
        <a:xfrm>
          <a:off x="0" y="0"/>
          <a:ext cx="0" cy="0"/>
          <a:chOff x="0" y="0"/>
          <a:chExt cx="0" cy="0"/>
        </a:xfrm>
      </p:grpSpPr>
      <p:sp>
        <p:nvSpPr>
          <p:cNvPr id="1043" name="Google Shape;1043;p38"/>
          <p:cNvSpPr/>
          <p:nvPr/>
        </p:nvSpPr>
        <p:spPr>
          <a:xfrm rot="-5400000">
            <a:off x="375235" y="793424"/>
            <a:ext cx="2742300" cy="3102600"/>
          </a:xfrm>
          <a:prstGeom prst="round2SameRect">
            <a:avLst>
              <a:gd fmla="val 3710" name="adj1"/>
              <a:gd fmla="val 0" name="adj2"/>
            </a:avLst>
          </a:prstGeom>
          <a:solidFill>
            <a:srgbClr val="C3D2F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700"/>
              <a:buFont typeface="Arial"/>
              <a:buNone/>
            </a:pPr>
            <a:r>
              <a:t/>
            </a:r>
            <a:endParaRPr b="0" i="0" sz="700" u="none" cap="none" strike="noStrike">
              <a:solidFill>
                <a:schemeClr val="accent4"/>
              </a:solidFill>
              <a:latin typeface="Arial"/>
              <a:ea typeface="Arial"/>
              <a:cs typeface="Arial"/>
              <a:sym typeface="Arial"/>
            </a:endParaRPr>
          </a:p>
        </p:txBody>
      </p:sp>
      <p:sp>
        <p:nvSpPr>
          <p:cNvPr id="1044" name="Google Shape;1044;p38"/>
          <p:cNvSpPr/>
          <p:nvPr/>
        </p:nvSpPr>
        <p:spPr>
          <a:xfrm>
            <a:off x="195083" y="970448"/>
            <a:ext cx="11755200" cy="2745300"/>
          </a:xfrm>
          <a:prstGeom prst="roundRect">
            <a:avLst>
              <a:gd fmla="val 3256" name="adj"/>
            </a:avLst>
          </a:prstGeom>
          <a:noFill/>
          <a:ln cap="flat" cmpd="sng" w="12700">
            <a:solidFill>
              <a:srgbClr val="163F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accent4"/>
              </a:solidFill>
              <a:latin typeface="Arial"/>
              <a:ea typeface="Arial"/>
              <a:cs typeface="Arial"/>
              <a:sym typeface="Arial"/>
            </a:endParaRPr>
          </a:p>
        </p:txBody>
      </p:sp>
      <p:sp>
        <p:nvSpPr>
          <p:cNvPr id="1045" name="Google Shape;1045;p38"/>
          <p:cNvSpPr txBox="1"/>
          <p:nvPr/>
        </p:nvSpPr>
        <p:spPr>
          <a:xfrm>
            <a:off x="292432" y="6893"/>
            <a:ext cx="2414400" cy="709500"/>
          </a:xfrm>
          <a:prstGeom prst="rect">
            <a:avLst/>
          </a:prstGeom>
          <a:noFill/>
          <a:ln>
            <a:noFill/>
          </a:ln>
        </p:spPr>
        <p:txBody>
          <a:bodyPr anchorCtr="0" anchor="t" bIns="45700" lIns="91425" spcFirstLastPara="1" rIns="91425" wrap="square" tIns="108000">
            <a:spAutoFit/>
          </a:bodyPr>
          <a:lstStyle/>
          <a:p>
            <a:pPr indent="0" lvl="0" marL="0" marR="0" rtl="0" algn="l">
              <a:lnSpc>
                <a:spcPct val="100000"/>
              </a:lnSpc>
              <a:spcBef>
                <a:spcPts val="0"/>
              </a:spcBef>
              <a:spcAft>
                <a:spcPts val="0"/>
              </a:spcAft>
              <a:buClr>
                <a:srgbClr val="000000"/>
              </a:buClr>
              <a:buSzPts val="3600"/>
              <a:buFont typeface="Arial"/>
              <a:buNone/>
            </a:pPr>
            <a:r>
              <a:rPr b="0" i="0" lang="ja-JP" sz="3600" u="none" cap="none" strike="noStrike">
                <a:solidFill>
                  <a:schemeClr val="accent4"/>
                </a:solidFill>
                <a:latin typeface="BIZ UDPGothic"/>
                <a:ea typeface="BIZ UDPGothic"/>
                <a:cs typeface="BIZ UDPGothic"/>
                <a:sym typeface="BIZ UDPGothic"/>
              </a:rPr>
              <a:t>基本プラン</a:t>
            </a:r>
            <a:endParaRPr b="0" i="0" sz="2400" u="none" cap="none" strike="noStrike">
              <a:solidFill>
                <a:schemeClr val="accent4"/>
              </a:solidFill>
              <a:latin typeface="BIZ UDPGothic"/>
              <a:ea typeface="BIZ UDPGothic"/>
              <a:cs typeface="BIZ UDPGothic"/>
              <a:sym typeface="BIZ UDPGothic"/>
            </a:endParaRPr>
          </a:p>
        </p:txBody>
      </p:sp>
      <p:sp>
        <p:nvSpPr>
          <p:cNvPr id="1046" name="Google Shape;1046;p38"/>
          <p:cNvSpPr txBox="1"/>
          <p:nvPr/>
        </p:nvSpPr>
        <p:spPr>
          <a:xfrm>
            <a:off x="447608" y="1517794"/>
            <a:ext cx="2597400" cy="13467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rgbClr val="000000"/>
              </a:buClr>
              <a:buSzPts val="1400"/>
              <a:buFont typeface="Arial"/>
              <a:buNone/>
            </a:pPr>
            <a:r>
              <a:rPr b="1" i="0" lang="ja-JP" sz="1400" u="none" cap="none" strike="noStrike">
                <a:solidFill>
                  <a:schemeClr val="accent4"/>
                </a:solidFill>
                <a:latin typeface="BIZ UDPGothic"/>
                <a:ea typeface="BIZ UDPGothic"/>
                <a:cs typeface="BIZ UDPGothic"/>
                <a:sym typeface="BIZ UDPGothic"/>
              </a:rPr>
              <a:t>1人申込あたり14,500円</a:t>
            </a:r>
            <a:r>
              <a:rPr b="1" i="0" lang="ja-JP" sz="800" u="none" cap="none" strike="noStrike">
                <a:solidFill>
                  <a:schemeClr val="accent4"/>
                </a:solidFill>
                <a:latin typeface="BIZ UDPGothic"/>
                <a:ea typeface="BIZ UDPGothic"/>
                <a:cs typeface="BIZ UDPGothic"/>
                <a:sym typeface="BIZ UDPGothic"/>
              </a:rPr>
              <a:t>(税別)</a:t>
            </a:r>
            <a:endParaRPr b="0" i="0" sz="800" u="none" cap="none" strike="noStrike">
              <a:solidFill>
                <a:schemeClr val="accent4"/>
              </a:solidFill>
              <a:latin typeface="BIZ UDPGothic"/>
              <a:ea typeface="BIZ UDPGothic"/>
              <a:cs typeface="BIZ UDPGothic"/>
              <a:sym typeface="BIZ UDPGothic"/>
            </a:endParaRPr>
          </a:p>
          <a:p>
            <a:pPr indent="0" lvl="0" marL="0" marR="0" rtl="0" algn="l">
              <a:lnSpc>
                <a:spcPct val="150000"/>
              </a:lnSpc>
              <a:spcBef>
                <a:spcPts val="0"/>
              </a:spcBef>
              <a:spcAft>
                <a:spcPts val="0"/>
              </a:spcAft>
              <a:buClr>
                <a:srgbClr val="000000"/>
              </a:buClr>
              <a:buSzPts val="1100"/>
              <a:buFont typeface="Arial"/>
              <a:buNone/>
            </a:pPr>
            <a:r>
              <a:rPr b="0" i="0" lang="ja-JP" sz="1100" u="none" cap="none" strike="noStrike">
                <a:solidFill>
                  <a:schemeClr val="accent4"/>
                </a:solidFill>
                <a:latin typeface="BIZ UDPGothic"/>
                <a:ea typeface="BIZ UDPGothic"/>
                <a:cs typeface="BIZ UDPGothic"/>
                <a:sym typeface="BIZ UDPGothic"/>
              </a:rPr>
              <a:t>・ 都度開催、都度申込</a:t>
            </a:r>
            <a:endParaRPr b="0" i="0" sz="1400" u="none" cap="none" strike="noStrike">
              <a:solidFill>
                <a:schemeClr val="accent4"/>
              </a:solidFill>
              <a:latin typeface="BIZ UDPGothic"/>
              <a:ea typeface="BIZ UDPGothic"/>
              <a:cs typeface="BIZ UDPGothic"/>
              <a:sym typeface="BIZ UDPGothic"/>
            </a:endParaRPr>
          </a:p>
          <a:p>
            <a:pPr indent="0" lvl="0" marL="0" marR="0" rtl="0" algn="l">
              <a:lnSpc>
                <a:spcPct val="150000"/>
              </a:lnSpc>
              <a:spcBef>
                <a:spcPts val="0"/>
              </a:spcBef>
              <a:spcAft>
                <a:spcPts val="0"/>
              </a:spcAft>
              <a:buClr>
                <a:srgbClr val="000000"/>
              </a:buClr>
              <a:buSzPts val="1100"/>
              <a:buFont typeface="Arial"/>
              <a:buNone/>
            </a:pPr>
            <a:r>
              <a:rPr b="0" i="0" lang="ja-JP" sz="1100" u="none" cap="none" strike="noStrike">
                <a:solidFill>
                  <a:schemeClr val="accent4"/>
                </a:solidFill>
                <a:latin typeface="BIZ UDPGothic"/>
                <a:ea typeface="BIZ UDPGothic"/>
                <a:cs typeface="BIZ UDPGothic"/>
                <a:sym typeface="BIZ UDPGothic"/>
              </a:rPr>
              <a:t>・ 集客数による成果報酬型課金</a:t>
            </a:r>
            <a:endParaRPr b="0" i="0" sz="1400" u="none" cap="none" strike="noStrike">
              <a:solidFill>
                <a:schemeClr val="accent4"/>
              </a:solidFill>
              <a:latin typeface="BIZ UDPGothic"/>
              <a:ea typeface="BIZ UDPGothic"/>
              <a:cs typeface="BIZ UDPGothic"/>
              <a:sym typeface="BIZ UDPGothic"/>
            </a:endParaRPr>
          </a:p>
          <a:p>
            <a:pPr indent="0" lvl="0" marL="0" marR="0" rtl="0" algn="l">
              <a:lnSpc>
                <a:spcPct val="150000"/>
              </a:lnSpc>
              <a:spcBef>
                <a:spcPts val="0"/>
              </a:spcBef>
              <a:spcAft>
                <a:spcPts val="0"/>
              </a:spcAft>
              <a:buClr>
                <a:srgbClr val="000000"/>
              </a:buClr>
              <a:buSzPts val="1100"/>
              <a:buFont typeface="Arial"/>
              <a:buNone/>
            </a:pPr>
            <a:r>
              <a:rPr b="0" i="0" lang="ja-JP" sz="1100" u="none" cap="none" strike="noStrike">
                <a:solidFill>
                  <a:schemeClr val="accent4"/>
                </a:solidFill>
                <a:latin typeface="BIZ UDPGothic"/>
                <a:ea typeface="BIZ UDPGothic"/>
                <a:cs typeface="BIZ UDPGothic"/>
                <a:sym typeface="BIZ UDPGothic"/>
              </a:rPr>
              <a:t>・ 20人以上からの申込</a:t>
            </a:r>
            <a:endParaRPr b="0" i="0" sz="1100" u="none" cap="none" strike="noStrike">
              <a:solidFill>
                <a:schemeClr val="accent4"/>
              </a:solidFill>
              <a:latin typeface="BIZ UDPGothic"/>
              <a:ea typeface="BIZ UDPGothic"/>
              <a:cs typeface="BIZ UDPGothic"/>
              <a:sym typeface="BIZ UDPGothic"/>
            </a:endParaRPr>
          </a:p>
          <a:p>
            <a:pPr indent="0" lvl="0" marL="0" marR="0" rtl="0" algn="l">
              <a:lnSpc>
                <a:spcPct val="150000"/>
              </a:lnSpc>
              <a:spcBef>
                <a:spcPts val="0"/>
              </a:spcBef>
              <a:spcAft>
                <a:spcPts val="0"/>
              </a:spcAft>
              <a:buClr>
                <a:srgbClr val="000000"/>
              </a:buClr>
              <a:buSzPts val="1100"/>
              <a:buFont typeface="Arial"/>
              <a:buNone/>
            </a:pPr>
            <a:r>
              <a:rPr b="0" i="0" lang="ja-JP" sz="1100" u="none" cap="none" strike="noStrike">
                <a:solidFill>
                  <a:schemeClr val="accent4"/>
                </a:solidFill>
                <a:latin typeface="BIZ UDPGothic"/>
                <a:ea typeface="BIZ UDPGothic"/>
                <a:cs typeface="BIZ UDPGothic"/>
                <a:sym typeface="BIZ UDPGothic"/>
              </a:rPr>
              <a:t>　（請求は集客人数分のみ）</a:t>
            </a:r>
            <a:endParaRPr b="0" i="0" sz="1400" u="none" cap="none" strike="noStrike">
              <a:solidFill>
                <a:schemeClr val="accent4"/>
              </a:solidFill>
              <a:latin typeface="BIZ UDPGothic"/>
              <a:ea typeface="BIZ UDPGothic"/>
              <a:cs typeface="BIZ UDPGothic"/>
              <a:sym typeface="BIZ UDPGothic"/>
            </a:endParaRPr>
          </a:p>
        </p:txBody>
      </p:sp>
      <p:sp>
        <p:nvSpPr>
          <p:cNvPr id="1047" name="Google Shape;1047;p38"/>
          <p:cNvSpPr txBox="1"/>
          <p:nvPr/>
        </p:nvSpPr>
        <p:spPr>
          <a:xfrm>
            <a:off x="3634850" y="2158684"/>
            <a:ext cx="8299500" cy="1464000"/>
          </a:xfrm>
          <a:prstGeom prst="rect">
            <a:avLst/>
          </a:prstGeom>
          <a:noFill/>
          <a:ln>
            <a:noFill/>
          </a:ln>
        </p:spPr>
        <p:txBody>
          <a:bodyPr anchorCtr="0" anchor="t" bIns="45700" lIns="91425" spcFirstLastPara="1" rIns="91425" wrap="square" tIns="45700">
            <a:noAutofit/>
          </a:bodyPr>
          <a:lstStyle/>
          <a:p>
            <a:pPr indent="0" lvl="0" marL="0" marR="0" rtl="0" algn="l">
              <a:lnSpc>
                <a:spcPct val="140000"/>
              </a:lnSpc>
              <a:spcBef>
                <a:spcPts val="0"/>
              </a:spcBef>
              <a:spcAft>
                <a:spcPts val="0"/>
              </a:spcAft>
              <a:buClr>
                <a:srgbClr val="000000"/>
              </a:buClr>
              <a:buSzPts val="1000"/>
              <a:buFont typeface="Arial"/>
              <a:buNone/>
            </a:pPr>
            <a:r>
              <a:rPr b="0" i="0" lang="ja-JP" sz="1000" u="none" cap="none" strike="noStrike">
                <a:solidFill>
                  <a:schemeClr val="accent4"/>
                </a:solidFill>
                <a:latin typeface="BIZ UDPGothic"/>
                <a:ea typeface="BIZ UDPGothic"/>
                <a:cs typeface="BIZ UDPGothic"/>
                <a:sym typeface="BIZ UDPGothic"/>
              </a:rPr>
              <a:t>※集客人数を正確に把握するため、弊社にてお申込みページを準備し、リストを貴社にご提供いたします。</a:t>
            </a:r>
            <a:endParaRPr b="0" i="0" sz="1400" u="none" cap="none" strike="noStrike">
              <a:solidFill>
                <a:srgbClr val="000000"/>
              </a:solidFill>
              <a:latin typeface="BIZ UDPGothic"/>
              <a:ea typeface="BIZ UDPGothic"/>
              <a:cs typeface="BIZ UDPGothic"/>
              <a:sym typeface="BIZ UDPGothic"/>
            </a:endParaRPr>
          </a:p>
          <a:p>
            <a:pPr indent="0" lvl="0" marL="0" marR="0" rtl="0" algn="l">
              <a:lnSpc>
                <a:spcPct val="140000"/>
              </a:lnSpc>
              <a:spcBef>
                <a:spcPts val="0"/>
              </a:spcBef>
              <a:spcAft>
                <a:spcPts val="0"/>
              </a:spcAft>
              <a:buClr>
                <a:srgbClr val="000000"/>
              </a:buClr>
              <a:buSzPts val="1000"/>
              <a:buFont typeface="Arial"/>
              <a:buNone/>
            </a:pPr>
            <a:r>
              <a:rPr b="0" i="0" lang="ja-JP" sz="1000" u="none" cap="none" strike="noStrike">
                <a:solidFill>
                  <a:schemeClr val="accent4"/>
                </a:solidFill>
                <a:latin typeface="BIZ UDPGothic"/>
                <a:ea typeface="BIZ UDPGothic"/>
                <a:cs typeface="BIZ UDPGothic"/>
                <a:sym typeface="BIZ UDPGothic"/>
              </a:rPr>
              <a:t>※実際のご請求は、申込者数に対して上記最大人数までの成果報酬でご請求させていただきます。定員に達した場合、申込受付をストップ致します。</a:t>
            </a:r>
            <a:endParaRPr b="0" i="0" sz="1400" u="none" cap="none" strike="noStrike">
              <a:solidFill>
                <a:srgbClr val="000000"/>
              </a:solidFill>
              <a:latin typeface="BIZ UDPGothic"/>
              <a:ea typeface="BIZ UDPGothic"/>
              <a:cs typeface="BIZ UDPGothic"/>
              <a:sym typeface="BIZ UDPGothic"/>
            </a:endParaRPr>
          </a:p>
          <a:p>
            <a:pPr indent="0" lvl="0" marL="0" marR="0" rtl="0" algn="l">
              <a:lnSpc>
                <a:spcPct val="140000"/>
              </a:lnSpc>
              <a:spcBef>
                <a:spcPts val="0"/>
              </a:spcBef>
              <a:spcAft>
                <a:spcPts val="0"/>
              </a:spcAft>
              <a:buClr>
                <a:srgbClr val="000000"/>
              </a:buClr>
              <a:buSzPts val="1000"/>
              <a:buFont typeface="Arial"/>
              <a:buNone/>
            </a:pPr>
            <a:r>
              <a:rPr b="0" i="0" lang="ja-JP" sz="1000" u="none" cap="none" strike="noStrike">
                <a:solidFill>
                  <a:schemeClr val="accent4"/>
                </a:solidFill>
                <a:latin typeface="BIZ UDPGothic"/>
                <a:ea typeface="BIZ UDPGothic"/>
                <a:cs typeface="BIZ UDPGothic"/>
                <a:sym typeface="BIZ UDPGothic"/>
              </a:rPr>
              <a:t>※リストの納品は個人情報保護の観点から、セミナー主催者様に直接納品させていただきます。</a:t>
            </a:r>
            <a:endParaRPr b="0" i="0" sz="1400" u="none" cap="none" strike="noStrike">
              <a:solidFill>
                <a:srgbClr val="000000"/>
              </a:solidFill>
              <a:latin typeface="BIZ UDPGothic"/>
              <a:ea typeface="BIZ UDPGothic"/>
              <a:cs typeface="BIZ UDPGothic"/>
              <a:sym typeface="BIZ UDPGothic"/>
            </a:endParaRPr>
          </a:p>
          <a:p>
            <a:pPr indent="0" lvl="0" marL="0" marR="0" rtl="0" algn="l">
              <a:lnSpc>
                <a:spcPct val="140000"/>
              </a:lnSpc>
              <a:spcBef>
                <a:spcPts val="0"/>
              </a:spcBef>
              <a:spcAft>
                <a:spcPts val="0"/>
              </a:spcAft>
              <a:buClr>
                <a:srgbClr val="000000"/>
              </a:buClr>
              <a:buSzPts val="1000"/>
              <a:buFont typeface="Arial"/>
              <a:buNone/>
            </a:pPr>
            <a:r>
              <a:rPr b="0" i="0" lang="ja-JP" sz="1000" u="none" cap="none" strike="noStrike">
                <a:solidFill>
                  <a:schemeClr val="accent4"/>
                </a:solidFill>
                <a:latin typeface="BIZ UDPGothic"/>
                <a:ea typeface="BIZ UDPGothic"/>
                <a:cs typeface="BIZ UDPGothic"/>
                <a:sym typeface="BIZ UDPGothic"/>
              </a:rPr>
              <a:t>※セミナーの参加者だけではなく、欠席者（事前キャンセル、当日キャンセル）についても、ご請求対象となります。</a:t>
            </a:r>
            <a:endParaRPr b="0" i="0" sz="1400" u="none" cap="none" strike="noStrike">
              <a:solidFill>
                <a:srgbClr val="000000"/>
              </a:solidFill>
              <a:latin typeface="BIZ UDPGothic"/>
              <a:ea typeface="BIZ UDPGothic"/>
              <a:cs typeface="BIZ UDPGothic"/>
              <a:sym typeface="BIZ UDPGothic"/>
            </a:endParaRPr>
          </a:p>
          <a:p>
            <a:pPr indent="0" lvl="0" marL="0" marR="0" rtl="0" algn="l">
              <a:lnSpc>
                <a:spcPct val="140000"/>
              </a:lnSpc>
              <a:spcBef>
                <a:spcPts val="0"/>
              </a:spcBef>
              <a:spcAft>
                <a:spcPts val="0"/>
              </a:spcAft>
              <a:buClr>
                <a:srgbClr val="000000"/>
              </a:buClr>
              <a:buSzPts val="1000"/>
              <a:buFont typeface="Arial"/>
              <a:buNone/>
            </a:pPr>
            <a:r>
              <a:rPr b="0" i="0" lang="ja-JP" sz="1000" u="none" cap="none" strike="noStrike">
                <a:solidFill>
                  <a:schemeClr val="accent4"/>
                </a:solidFill>
                <a:latin typeface="BIZ UDPGothic"/>
                <a:ea typeface="BIZ UDPGothic"/>
                <a:cs typeface="BIZ UDPGothic"/>
                <a:sym typeface="BIZ UDPGothic"/>
              </a:rPr>
              <a:t>※なるべく上限近く集客できるよう努力いたしますが、集客数を保証するものではありません。</a:t>
            </a:r>
            <a:endParaRPr b="0" i="0" sz="1400" u="none" cap="none" strike="noStrike">
              <a:solidFill>
                <a:srgbClr val="000000"/>
              </a:solidFill>
              <a:latin typeface="BIZ UDPGothic"/>
              <a:ea typeface="BIZ UDPGothic"/>
              <a:cs typeface="BIZ UDPGothic"/>
              <a:sym typeface="BIZ UDPGothic"/>
            </a:endParaRPr>
          </a:p>
          <a:p>
            <a:pPr indent="0" lvl="0" marL="0" marR="0" rtl="0" algn="l">
              <a:lnSpc>
                <a:spcPct val="140000"/>
              </a:lnSpc>
              <a:spcBef>
                <a:spcPts val="0"/>
              </a:spcBef>
              <a:spcAft>
                <a:spcPts val="0"/>
              </a:spcAft>
              <a:buClr>
                <a:srgbClr val="000000"/>
              </a:buClr>
              <a:buSzPts val="1000"/>
              <a:buFont typeface="Arial"/>
              <a:buNone/>
            </a:pPr>
            <a:r>
              <a:rPr b="0" i="0" lang="ja-JP" sz="1000" u="none" cap="none" strike="noStrike">
                <a:solidFill>
                  <a:schemeClr val="accent4"/>
                </a:solidFill>
                <a:latin typeface="BIZ UDPGothic"/>
                <a:ea typeface="BIZ UDPGothic"/>
                <a:cs typeface="BIZ UDPGothic"/>
                <a:sym typeface="BIZ UDPGothic"/>
              </a:rPr>
              <a:t>※セミナーのテーマや同時開催の他のイベントなどの影響により、全く集客できないケースもございます。</a:t>
            </a:r>
            <a:endParaRPr b="0" i="0" sz="1400" u="none" cap="none" strike="noStrike">
              <a:solidFill>
                <a:srgbClr val="000000"/>
              </a:solidFill>
              <a:latin typeface="BIZ UDPGothic"/>
              <a:ea typeface="BIZ UDPGothic"/>
              <a:cs typeface="BIZ UDPGothic"/>
              <a:sym typeface="BIZ UDPGothic"/>
            </a:endParaRPr>
          </a:p>
        </p:txBody>
      </p:sp>
      <p:sp>
        <p:nvSpPr>
          <p:cNvPr id="1048" name="Google Shape;1048;p38"/>
          <p:cNvSpPr txBox="1"/>
          <p:nvPr/>
        </p:nvSpPr>
        <p:spPr>
          <a:xfrm>
            <a:off x="3634850" y="1056334"/>
            <a:ext cx="7842300" cy="1102500"/>
          </a:xfrm>
          <a:prstGeom prst="rect">
            <a:avLst/>
          </a:prstGeom>
          <a:noFill/>
          <a:ln>
            <a:noFill/>
          </a:ln>
        </p:spPr>
        <p:txBody>
          <a:bodyPr anchorCtr="0" anchor="t" bIns="45700" lIns="91425" spcFirstLastPara="1" rIns="91425" wrap="square" tIns="45700">
            <a:noAutofit/>
          </a:bodyPr>
          <a:lstStyle/>
          <a:p>
            <a:pPr indent="-285750" lvl="0" marL="285750" marR="0" rtl="0" algn="l">
              <a:lnSpc>
                <a:spcPct val="115000"/>
              </a:lnSpc>
              <a:spcBef>
                <a:spcPts val="0"/>
              </a:spcBef>
              <a:spcAft>
                <a:spcPts val="0"/>
              </a:spcAft>
              <a:buClr>
                <a:schemeClr val="accent4"/>
              </a:buClr>
              <a:buSzPts val="1400"/>
              <a:buFont typeface="BIZ UDPGothic"/>
              <a:buChar char="•"/>
            </a:pPr>
            <a:r>
              <a:rPr b="0" i="0" lang="ja-JP" sz="1400" u="none" cap="none" strike="noStrike">
                <a:solidFill>
                  <a:schemeClr val="accent4"/>
                </a:solidFill>
                <a:latin typeface="BIZ UDPGothic"/>
                <a:ea typeface="BIZ UDPGothic"/>
                <a:cs typeface="BIZ UDPGothic"/>
                <a:sym typeface="BIZ UDPGothic"/>
              </a:rPr>
              <a:t>単発でウェビナーを開催いただける完全成果報酬型のプランです。</a:t>
            </a:r>
            <a:endParaRPr b="0" i="0" sz="1400" u="none" cap="none" strike="noStrike">
              <a:solidFill>
                <a:schemeClr val="accent4"/>
              </a:solidFill>
              <a:latin typeface="BIZ UDPGothic"/>
              <a:ea typeface="BIZ UDPGothic"/>
              <a:cs typeface="BIZ UDPGothic"/>
              <a:sym typeface="BIZ UDPGothic"/>
            </a:endParaRPr>
          </a:p>
          <a:p>
            <a:pPr indent="-285750" lvl="0" marL="285750" marR="0" rtl="0" algn="l">
              <a:lnSpc>
                <a:spcPct val="115000"/>
              </a:lnSpc>
              <a:spcBef>
                <a:spcPts val="0"/>
              </a:spcBef>
              <a:spcAft>
                <a:spcPts val="0"/>
              </a:spcAft>
              <a:buClr>
                <a:schemeClr val="accent4"/>
              </a:buClr>
              <a:buSzPts val="1400"/>
              <a:buFont typeface="BIZ UDPGothic"/>
              <a:buChar char="•"/>
            </a:pPr>
            <a:r>
              <a:rPr b="0" i="0" lang="ja-JP" sz="1400" u="none" cap="none" strike="noStrike">
                <a:solidFill>
                  <a:schemeClr val="accent4"/>
                </a:solidFill>
                <a:latin typeface="BIZ UDPGothic"/>
                <a:ea typeface="BIZ UDPGothic"/>
                <a:cs typeface="BIZ UDPGothic"/>
                <a:sym typeface="BIZ UDPGothic"/>
              </a:rPr>
              <a:t>どこまでお任せいただくか4つのタイプからお選びいただけます。</a:t>
            </a:r>
            <a:endParaRPr b="0" i="0" sz="1400" u="none" cap="none" strike="noStrike">
              <a:solidFill>
                <a:schemeClr val="accent4"/>
              </a:solidFill>
              <a:latin typeface="BIZ UDPGothic"/>
              <a:ea typeface="BIZ UDPGothic"/>
              <a:cs typeface="BIZ UDPGothic"/>
              <a:sym typeface="BIZ UDPGothic"/>
            </a:endParaRPr>
          </a:p>
          <a:p>
            <a:pPr indent="-285750" lvl="0" marL="285750" marR="0" rtl="0" algn="l">
              <a:lnSpc>
                <a:spcPct val="115000"/>
              </a:lnSpc>
              <a:spcBef>
                <a:spcPts val="0"/>
              </a:spcBef>
              <a:spcAft>
                <a:spcPts val="0"/>
              </a:spcAft>
              <a:buClr>
                <a:schemeClr val="accent4"/>
              </a:buClr>
              <a:buSzPts val="1400"/>
              <a:buFont typeface="BIZ UDPGothic"/>
              <a:buChar char="•"/>
            </a:pPr>
            <a:r>
              <a:rPr b="0" i="0" lang="ja-JP" sz="1400" u="none" cap="none" strike="noStrike">
                <a:solidFill>
                  <a:schemeClr val="accent4"/>
                </a:solidFill>
                <a:latin typeface="BIZ UDPGothic"/>
                <a:ea typeface="BIZ UDPGothic"/>
                <a:cs typeface="BIZ UDPGothic"/>
                <a:sym typeface="BIZ UDPGothic"/>
              </a:rPr>
              <a:t>20名からのお申し込みで承ります。</a:t>
            </a:r>
            <a:endParaRPr b="0" i="0" sz="1400" u="none" cap="none" strike="noStrike">
              <a:solidFill>
                <a:schemeClr val="accent4"/>
              </a:solidFill>
              <a:latin typeface="BIZ UDPGothic"/>
              <a:ea typeface="BIZ UDPGothic"/>
              <a:cs typeface="BIZ UDPGothic"/>
              <a:sym typeface="BIZ UDPGothic"/>
            </a:endParaRPr>
          </a:p>
          <a:p>
            <a:pPr indent="-285750" lvl="0" marL="285750" marR="0" rtl="0" algn="l">
              <a:lnSpc>
                <a:spcPct val="115000"/>
              </a:lnSpc>
              <a:spcBef>
                <a:spcPts val="0"/>
              </a:spcBef>
              <a:spcAft>
                <a:spcPts val="0"/>
              </a:spcAft>
              <a:buClr>
                <a:schemeClr val="accent4"/>
              </a:buClr>
              <a:buSzPts val="1400"/>
              <a:buFont typeface="BIZ UDPGothic"/>
              <a:buChar char="•"/>
            </a:pPr>
            <a:r>
              <a:rPr b="0" i="0" lang="ja-JP" sz="1400" u="none" cap="none" strike="noStrike">
                <a:solidFill>
                  <a:schemeClr val="accent4"/>
                </a:solidFill>
                <a:latin typeface="BIZ UDPGothic"/>
                <a:ea typeface="BIZ UDPGothic"/>
                <a:cs typeface="BIZ UDPGothic"/>
                <a:sym typeface="BIZ UDPGothic"/>
              </a:rPr>
              <a:t>申込が10人しかなかった場合は、10人分のみのご請求となります。</a:t>
            </a:r>
            <a:endParaRPr b="0" i="0" sz="1400" u="none" cap="none" strike="noStrike">
              <a:solidFill>
                <a:schemeClr val="accent4"/>
              </a:solidFill>
              <a:latin typeface="BIZ UDPGothic"/>
              <a:ea typeface="BIZ UDPGothic"/>
              <a:cs typeface="BIZ UDPGothic"/>
              <a:sym typeface="BIZ UDPGothic"/>
            </a:endParaRPr>
          </a:p>
        </p:txBody>
      </p:sp>
      <p:graphicFrame>
        <p:nvGraphicFramePr>
          <p:cNvPr id="1049" name="Google Shape;1049;p38"/>
          <p:cNvGraphicFramePr/>
          <p:nvPr/>
        </p:nvGraphicFramePr>
        <p:xfrm>
          <a:off x="6486861" y="4119208"/>
          <a:ext cx="3000000" cy="3000000"/>
        </p:xfrm>
        <a:graphic>
          <a:graphicData uri="http://schemas.openxmlformats.org/drawingml/2006/table">
            <a:tbl>
              <a:tblPr bandRow="1" firstRow="1">
                <a:noFill/>
                <a:tableStyleId>{DE458228-4A23-4751-AD18-C8A8BBD7AB6F}</a:tableStyleId>
              </a:tblPr>
              <a:tblGrid>
                <a:gridCol w="1453200"/>
                <a:gridCol w="1299300"/>
                <a:gridCol w="851225"/>
                <a:gridCol w="801000"/>
                <a:gridCol w="1042675"/>
              </a:tblGrid>
              <a:tr h="334400">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lt1"/>
                          </a:solidFill>
                          <a:latin typeface="BIZ UDPGothic"/>
                          <a:ea typeface="BIZ UDPGothic"/>
                          <a:cs typeface="BIZ UDPGothic"/>
                          <a:sym typeface="BIZ UDPGothic"/>
                        </a:rPr>
                        <a:t>商品名</a:t>
                      </a:r>
                      <a:endParaRPr sz="1400" u="none" cap="none" strike="noStrike">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4F7CE6"/>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lt1"/>
                          </a:solidFill>
                          <a:latin typeface="BIZ UDPGothic"/>
                          <a:ea typeface="BIZ UDPGothic"/>
                          <a:cs typeface="BIZ UDPGothic"/>
                          <a:sym typeface="BIZ UDPGothic"/>
                        </a:rPr>
                        <a:t>内容</a:t>
                      </a:r>
                      <a:endParaRPr sz="1400" u="none" cap="none" strike="noStrike">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4F7CE6"/>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lt1"/>
                          </a:solidFill>
                          <a:latin typeface="BIZ UDPGothic"/>
                          <a:ea typeface="BIZ UDPGothic"/>
                          <a:cs typeface="BIZ UDPGothic"/>
                          <a:sym typeface="BIZ UDPGothic"/>
                        </a:rPr>
                        <a:t>数量</a:t>
                      </a:r>
                      <a:endParaRPr sz="1400" u="none" cap="none" strike="noStrike">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4F7CE6"/>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lt1"/>
                          </a:solidFill>
                          <a:latin typeface="BIZ UDPGothic"/>
                          <a:ea typeface="BIZ UDPGothic"/>
                          <a:cs typeface="BIZ UDPGothic"/>
                          <a:sym typeface="BIZ UDPGothic"/>
                        </a:rPr>
                        <a:t>単価（￥）</a:t>
                      </a:r>
                      <a:endParaRPr sz="1400" u="none" cap="none" strike="noStrike">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4F7CE6"/>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lt1"/>
                          </a:solidFill>
                          <a:latin typeface="BIZ UDPGothic"/>
                          <a:ea typeface="BIZ UDPGothic"/>
                          <a:cs typeface="BIZ UDPGothic"/>
                          <a:sym typeface="BIZ UDPGothic"/>
                        </a:rPr>
                        <a:t>金額（￥）</a:t>
                      </a:r>
                      <a:endParaRPr sz="1400" u="none" cap="none" strike="noStrike">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4F7CE6"/>
                    </a:solidFill>
                  </a:tcPr>
                </a:tc>
              </a:tr>
              <a:tr h="716475">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マジセミビジター</a:t>
                      </a:r>
                      <a:endParaRPr sz="1000" u="none" cap="none" strike="noStrike">
                        <a:solidFill>
                          <a:schemeClr val="accent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（20名）</a:t>
                      </a:r>
                      <a:r>
                        <a:rPr lang="ja-JP" sz="1000" u="none" cap="none" strike="noStrike">
                          <a:solidFill>
                            <a:schemeClr val="lt1"/>
                          </a:solidFill>
                          <a:latin typeface="BIZ UDPGothic"/>
                          <a:ea typeface="BIZ UDPGothic"/>
                          <a:cs typeface="BIZ UDPGothic"/>
                          <a:sym typeface="BIZ UDPGothic"/>
                        </a:rPr>
                        <a:t>）</a:t>
                      </a:r>
                      <a:endParaRPr sz="1400" u="none" cap="none" strike="noStrike">
                        <a:solidFill>
                          <a:schemeClr val="lt1"/>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ウェビナーの</a:t>
                      </a:r>
                      <a:endParaRPr sz="1000" u="none" cap="none" strike="noStrike">
                        <a:solidFill>
                          <a:schemeClr val="accent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企画・集客・運営</a:t>
                      </a:r>
                      <a:endParaRPr sz="14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20</a:t>
                      </a:r>
                      <a:endParaRPr sz="10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14,500</a:t>
                      </a:r>
                      <a:endParaRPr sz="10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290,000</a:t>
                      </a:r>
                      <a:endParaRPr sz="10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r>
              <a:tr h="334400">
                <a:tc gridSpan="2" rowSpan="3">
                  <a:txBody>
                    <a:bodyPr/>
                    <a:lstStyle/>
                    <a:p>
                      <a:pPr indent="0" lvl="0" marL="0" marR="0" rtl="0" algn="ctr">
                        <a:lnSpc>
                          <a:spcPct val="100000"/>
                        </a:lnSpc>
                        <a:spcBef>
                          <a:spcPts val="0"/>
                        </a:spcBef>
                        <a:spcAft>
                          <a:spcPts val="0"/>
                        </a:spcAft>
                        <a:buClr>
                          <a:srgbClr val="000000"/>
                        </a:buClr>
                        <a:buSzPts val="1500"/>
                        <a:buFont typeface="Arial"/>
                        <a:buNone/>
                      </a:pPr>
                      <a:r>
                        <a:rPr lang="ja-JP" sz="1500" u="none" cap="none" strike="noStrike">
                          <a:solidFill>
                            <a:schemeClr val="accent4"/>
                          </a:solidFill>
                          <a:latin typeface="BIZ UDPGothic"/>
                          <a:ea typeface="BIZ UDPGothic"/>
                          <a:cs typeface="BIZ UDPGothic"/>
                          <a:sym typeface="BIZ UDPGothic"/>
                        </a:rPr>
                        <a:t>ビジタープラン</a:t>
                      </a:r>
                      <a:endParaRPr sz="1500" u="none" cap="none" strike="noStrike">
                        <a:solidFill>
                          <a:schemeClr val="accent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500"/>
                        <a:buFont typeface="Arial"/>
                        <a:buNone/>
                      </a:pPr>
                      <a:r>
                        <a:rPr lang="ja-JP" sz="1500" u="none" cap="none" strike="noStrike">
                          <a:solidFill>
                            <a:schemeClr val="accent4"/>
                          </a:solidFill>
                          <a:latin typeface="BIZ UDPGothic"/>
                          <a:ea typeface="BIZ UDPGothic"/>
                          <a:cs typeface="BIZ UDPGothic"/>
                          <a:sym typeface="BIZ UDPGothic"/>
                        </a:rPr>
                        <a:t>20名での参考プラン</a:t>
                      </a:r>
                      <a:endParaRPr sz="15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rowSpan="3" hMerge="1"/>
                <a:tc gridSpan="2">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小計</a:t>
                      </a:r>
                      <a:endParaRPr sz="14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hMerge="1"/>
                <a:tc>
                  <a:txBody>
                    <a:bodyPr/>
                    <a:lstStyle/>
                    <a:p>
                      <a:pPr indent="0" lvl="0" marL="0" marR="0" rtl="0" algn="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290,000</a:t>
                      </a:r>
                      <a:endParaRPr sz="14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r>
              <a:tr h="334400">
                <a:tc gridSpan="2" vMerge="1"/>
                <a:tc hMerge="1" vMerge="1"/>
                <a:tc gridSpan="2">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消費税（１０％）</a:t>
                      </a:r>
                      <a:endParaRPr sz="14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hMerge="1"/>
                <a:tc>
                  <a:txBody>
                    <a:bodyPr/>
                    <a:lstStyle/>
                    <a:p>
                      <a:pPr indent="0" lvl="0" marL="0" marR="0" rtl="0" algn="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29,000</a:t>
                      </a:r>
                      <a:endParaRPr sz="10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r>
              <a:tr h="358525">
                <a:tc gridSpan="2" vMerge="1"/>
                <a:tc hMerge="1" vMerge="1"/>
                <a:tc gridSpan="2">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合計（税込）</a:t>
                      </a:r>
                      <a:endParaRPr sz="14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hMerge="1"/>
                <a:tc>
                  <a:txBody>
                    <a:bodyPr/>
                    <a:lstStyle/>
                    <a:p>
                      <a:pPr indent="0" lvl="0" marL="0" marR="0" rtl="0" algn="r">
                        <a:lnSpc>
                          <a:spcPct val="100000"/>
                        </a:lnSpc>
                        <a:spcBef>
                          <a:spcPts val="0"/>
                        </a:spcBef>
                        <a:spcAft>
                          <a:spcPts val="0"/>
                        </a:spcAft>
                        <a:buClr>
                          <a:srgbClr val="000000"/>
                        </a:buClr>
                        <a:buSzPts val="1400"/>
                        <a:buFont typeface="Arial"/>
                        <a:buNone/>
                      </a:pPr>
                      <a:r>
                        <a:rPr lang="ja-JP" sz="1400" u="none" cap="none" strike="noStrike">
                          <a:solidFill>
                            <a:schemeClr val="accent4"/>
                          </a:solidFill>
                          <a:latin typeface="BIZ UDPGothic"/>
                          <a:ea typeface="BIZ UDPGothic"/>
                          <a:cs typeface="BIZ UDPGothic"/>
                          <a:sym typeface="BIZ UDPGothic"/>
                        </a:rPr>
                        <a:t>319,000</a:t>
                      </a:r>
                      <a:endParaRPr sz="14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r>
            </a:tbl>
          </a:graphicData>
        </a:graphic>
      </p:graphicFrame>
      <p:cxnSp>
        <p:nvCxnSpPr>
          <p:cNvPr id="1050" name="Google Shape;1050;p38"/>
          <p:cNvCxnSpPr/>
          <p:nvPr/>
        </p:nvCxnSpPr>
        <p:spPr>
          <a:xfrm>
            <a:off x="6350" y="799793"/>
            <a:ext cx="12185700" cy="0"/>
          </a:xfrm>
          <a:prstGeom prst="straightConnector1">
            <a:avLst/>
          </a:prstGeom>
          <a:noFill/>
          <a:ln cap="flat" cmpd="sng" w="9525">
            <a:solidFill>
              <a:schemeClr val="lt1"/>
            </a:solidFill>
            <a:prstDash val="solid"/>
            <a:miter lim="800000"/>
            <a:headEnd len="sm" w="sm" type="none"/>
            <a:tailEnd len="sm" w="sm" type="none"/>
          </a:ln>
        </p:spPr>
      </p:cxnSp>
      <p:sp>
        <p:nvSpPr>
          <p:cNvPr id="1051" name="Google Shape;1051;p38"/>
          <p:cNvSpPr/>
          <p:nvPr/>
        </p:nvSpPr>
        <p:spPr>
          <a:xfrm>
            <a:off x="5354675" y="227019"/>
            <a:ext cx="1604400" cy="461100"/>
          </a:xfrm>
          <a:prstGeom prst="roundRect">
            <a:avLst>
              <a:gd fmla="val 16667" name="adj"/>
            </a:avLst>
          </a:prstGeom>
          <a:solidFill>
            <a:schemeClr val="lt1"/>
          </a:solid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ja-JP" sz="1800" u="none" cap="none" strike="noStrike">
                <a:solidFill>
                  <a:schemeClr val="accent4"/>
                </a:solidFill>
                <a:latin typeface="BIZ UDPGothic"/>
                <a:ea typeface="BIZ UDPGothic"/>
                <a:cs typeface="BIZ UDPGothic"/>
                <a:sym typeface="BIZ UDPGothic"/>
              </a:rPr>
              <a:t>プラン詳細</a:t>
            </a:r>
            <a:endParaRPr b="0" i="0" sz="1800" u="none" cap="none" strike="noStrike">
              <a:solidFill>
                <a:schemeClr val="accent4"/>
              </a:solidFill>
              <a:latin typeface="BIZ UDPGothic"/>
              <a:ea typeface="BIZ UDPGothic"/>
              <a:cs typeface="BIZ UDPGothic"/>
              <a:sym typeface="BIZ UDPGothic"/>
            </a:endParaRPr>
          </a:p>
        </p:txBody>
      </p:sp>
      <p:sp>
        <p:nvSpPr>
          <p:cNvPr id="1052" name="Google Shape;1052;p38"/>
          <p:cNvSpPr/>
          <p:nvPr/>
        </p:nvSpPr>
        <p:spPr>
          <a:xfrm>
            <a:off x="7058691" y="226536"/>
            <a:ext cx="1604400" cy="461100"/>
          </a:xfrm>
          <a:prstGeom prst="roundRect">
            <a:avLst>
              <a:gd fmla="val 16667" name="adj"/>
            </a:avLst>
          </a:prstGeom>
          <a:solidFill>
            <a:schemeClr val="lt1"/>
          </a:solid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ja-JP" sz="1800" u="none" cap="none" strike="noStrike">
                <a:solidFill>
                  <a:schemeClr val="accent4"/>
                </a:solidFill>
                <a:latin typeface="BIZ UDPGothic"/>
                <a:ea typeface="BIZ UDPGothic"/>
                <a:cs typeface="BIZ UDPGothic"/>
                <a:sym typeface="BIZ UDPGothic"/>
              </a:rPr>
              <a:t>参考プラン</a:t>
            </a:r>
            <a:endParaRPr b="0" i="0" sz="1800" u="none" cap="none" strike="noStrike">
              <a:solidFill>
                <a:schemeClr val="accent4"/>
              </a:solidFill>
              <a:latin typeface="BIZ UDPGothic"/>
              <a:ea typeface="BIZ UDPGothic"/>
              <a:cs typeface="BIZ UDPGothic"/>
              <a:sym typeface="BIZ UDPGothic"/>
            </a:endParaRPr>
          </a:p>
        </p:txBody>
      </p:sp>
      <p:cxnSp>
        <p:nvCxnSpPr>
          <p:cNvPr id="1053" name="Google Shape;1053;p38"/>
          <p:cNvCxnSpPr/>
          <p:nvPr/>
        </p:nvCxnSpPr>
        <p:spPr>
          <a:xfrm>
            <a:off x="6350" y="799793"/>
            <a:ext cx="12185700" cy="0"/>
          </a:xfrm>
          <a:prstGeom prst="straightConnector1">
            <a:avLst/>
          </a:prstGeom>
          <a:noFill/>
          <a:ln cap="flat" cmpd="sng" w="9525">
            <a:solidFill>
              <a:schemeClr val="lt1"/>
            </a:solidFill>
            <a:prstDash val="solid"/>
            <a:miter lim="800000"/>
            <a:headEnd len="sm" w="sm" type="none"/>
            <a:tailEnd len="sm" w="sm" type="none"/>
          </a:ln>
        </p:spPr>
      </p:cxnSp>
      <p:cxnSp>
        <p:nvCxnSpPr>
          <p:cNvPr id="1054" name="Google Shape;1054;p38"/>
          <p:cNvCxnSpPr/>
          <p:nvPr/>
        </p:nvCxnSpPr>
        <p:spPr>
          <a:xfrm>
            <a:off x="6350" y="786145"/>
            <a:ext cx="12185700" cy="0"/>
          </a:xfrm>
          <a:prstGeom prst="straightConnector1">
            <a:avLst/>
          </a:prstGeom>
          <a:noFill/>
          <a:ln cap="flat" cmpd="sng" w="9525">
            <a:solidFill>
              <a:srgbClr val="163F9B"/>
            </a:solidFill>
            <a:prstDash val="solid"/>
            <a:miter lim="800000"/>
            <a:headEnd len="sm" w="sm" type="none"/>
            <a:tailEnd len="sm" w="sm" type="none"/>
          </a:ln>
        </p:spPr>
      </p:cxnSp>
      <p:sp>
        <p:nvSpPr>
          <p:cNvPr id="1055" name="Google Shape;1055;p38"/>
          <p:cNvSpPr/>
          <p:nvPr/>
        </p:nvSpPr>
        <p:spPr>
          <a:xfrm>
            <a:off x="2856621" y="227019"/>
            <a:ext cx="2414400" cy="461100"/>
          </a:xfrm>
          <a:prstGeom prst="roundRect">
            <a:avLst>
              <a:gd fmla="val 16667" name="adj"/>
            </a:avLst>
          </a:prstGeom>
          <a:solidFill>
            <a:srgbClr val="4F7CE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ja-JP" sz="1800" u="none" cap="none" strike="noStrike">
                <a:solidFill>
                  <a:schemeClr val="lt1"/>
                </a:solidFill>
                <a:latin typeface="BIZ UDPGothic"/>
                <a:ea typeface="BIZ UDPGothic"/>
                <a:cs typeface="BIZ UDPGothic"/>
                <a:sym typeface="BIZ UDPGothic"/>
              </a:rPr>
              <a:t>マジセミビジター</a:t>
            </a:r>
            <a:endParaRPr b="0" i="0" sz="1800" u="none" cap="none" strike="noStrike">
              <a:solidFill>
                <a:schemeClr val="lt1"/>
              </a:solidFill>
              <a:latin typeface="BIZ UDPGothic"/>
              <a:ea typeface="BIZ UDPGothic"/>
              <a:cs typeface="BIZ UDPGothic"/>
              <a:sym typeface="BIZ UDPGothic"/>
            </a:endParaRPr>
          </a:p>
        </p:txBody>
      </p:sp>
      <p:sp>
        <p:nvSpPr>
          <p:cNvPr id="1056" name="Google Shape;1056;p38"/>
          <p:cNvSpPr/>
          <p:nvPr/>
        </p:nvSpPr>
        <p:spPr>
          <a:xfrm>
            <a:off x="12032139" y="-7626"/>
            <a:ext cx="163500" cy="8004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057" name="Google Shape;1057;p38"/>
          <p:cNvSpPr txBox="1"/>
          <p:nvPr/>
        </p:nvSpPr>
        <p:spPr>
          <a:xfrm>
            <a:off x="10249634" y="222167"/>
            <a:ext cx="1697100" cy="2769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800"/>
              <a:buFont typeface="Arial"/>
              <a:buNone/>
            </a:pPr>
            <a:r>
              <a:rPr b="1" i="0" lang="ja-JP" sz="1200" u="none" cap="none" strike="noStrike">
                <a:solidFill>
                  <a:schemeClr val="accent4"/>
                </a:solidFill>
                <a:latin typeface="BIZ UDPGothic"/>
                <a:ea typeface="BIZ UDPGothic"/>
                <a:cs typeface="BIZ UDPGothic"/>
                <a:sym typeface="BIZ UDPGothic"/>
              </a:rPr>
              <a:t>Pricing </a:t>
            </a:r>
            <a:r>
              <a:rPr b="0" i="0" lang="ja-JP" sz="1200" u="none" cap="none" strike="noStrike">
                <a:solidFill>
                  <a:schemeClr val="accent4"/>
                </a:solidFill>
                <a:latin typeface="BIZ UDPGothic"/>
                <a:ea typeface="BIZ UDPGothic"/>
                <a:cs typeface="BIZ UDPGothic"/>
                <a:sym typeface="BIZ UDPGothic"/>
              </a:rPr>
              <a:t>Plans</a:t>
            </a:r>
            <a:endParaRPr b="0" i="0" sz="1200" u="none" cap="none" strike="noStrike">
              <a:solidFill>
                <a:schemeClr val="accent4"/>
              </a:solidFill>
              <a:latin typeface="BIZ UDPGothic"/>
              <a:ea typeface="BIZ UDPGothic"/>
              <a:cs typeface="BIZ UDPGothic"/>
              <a:sym typeface="BIZ UDPGothic"/>
            </a:endParaRPr>
          </a:p>
        </p:txBody>
      </p:sp>
      <p:graphicFrame>
        <p:nvGraphicFramePr>
          <p:cNvPr id="1058" name="Google Shape;1058;p38"/>
          <p:cNvGraphicFramePr/>
          <p:nvPr/>
        </p:nvGraphicFramePr>
        <p:xfrm>
          <a:off x="195083" y="4119209"/>
          <a:ext cx="3000000" cy="3000000"/>
        </p:xfrm>
        <a:graphic>
          <a:graphicData uri="http://schemas.openxmlformats.org/drawingml/2006/table">
            <a:tbl>
              <a:tblPr>
                <a:noFill/>
                <a:tableStyleId>{3467832D-9DE1-49CC-B827-7DFF1556ED4D}</a:tableStyleId>
              </a:tblPr>
              <a:tblGrid>
                <a:gridCol w="805375"/>
                <a:gridCol w="796075"/>
                <a:gridCol w="505425"/>
                <a:gridCol w="605675"/>
                <a:gridCol w="454300"/>
                <a:gridCol w="800425"/>
                <a:gridCol w="735525"/>
                <a:gridCol w="594900"/>
                <a:gridCol w="775175"/>
              </a:tblGrid>
              <a:tr h="423075">
                <a:tc gridSpan="2">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lt1"/>
                          </a:solidFill>
                          <a:latin typeface="BIZ UDPGothic"/>
                          <a:ea typeface="BIZ UDPGothic"/>
                          <a:cs typeface="BIZ UDPGothic"/>
                          <a:sym typeface="BIZ UDPGothic"/>
                        </a:rPr>
                        <a:t>メニュー</a:t>
                      </a:r>
                      <a:endParaRPr sz="1400" u="none" cap="none" strike="noStrike">
                        <a:solidFill>
                          <a:schemeClr val="lt1"/>
                        </a:solidFill>
                        <a:latin typeface="BIZ UDPGothic"/>
                        <a:ea typeface="BIZ UDPGothic"/>
                        <a:cs typeface="BIZ UDPGothic"/>
                        <a:sym typeface="BIZ UDPGothic"/>
                      </a:endParaRPr>
                    </a:p>
                  </a:txBody>
                  <a:tcPr marT="45725" marB="45725" marR="91450" marL="91450" anchor="ctr">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solidFill>
                      <a:schemeClr val="accent4"/>
                    </a:solidFill>
                  </a:tcPr>
                </a:tc>
                <a:tc hMerge="1"/>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lt1"/>
                          </a:solidFill>
                          <a:latin typeface="BIZ UDPGothic"/>
                          <a:ea typeface="BIZ UDPGothic"/>
                          <a:cs typeface="BIZ UDPGothic"/>
                          <a:sym typeface="BIZ UDPGothic"/>
                        </a:rPr>
                        <a:t>企画</a:t>
                      </a:r>
                      <a:endParaRPr sz="1000" u="none" cap="none" strike="noStrike">
                        <a:solidFill>
                          <a:schemeClr val="lt1"/>
                        </a:solidFill>
                        <a:latin typeface="BIZ UDPGothic"/>
                        <a:ea typeface="BIZ UDPGothic"/>
                        <a:cs typeface="BIZ UDPGothic"/>
                        <a:sym typeface="BIZ UDPGothic"/>
                      </a:endParaRPr>
                    </a:p>
                  </a:txBody>
                  <a:tcPr marT="45725" marB="45725" marR="91450" marL="91450" anchor="ctr">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solidFill>
                      <a:schemeClr val="accent4"/>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lt1"/>
                          </a:solidFill>
                          <a:latin typeface="BIZ UDPGothic"/>
                          <a:ea typeface="BIZ UDPGothic"/>
                          <a:cs typeface="BIZ UDPGothic"/>
                          <a:sym typeface="BIZ UDPGothic"/>
                        </a:rPr>
                        <a:t>集客</a:t>
                      </a:r>
                      <a:endParaRPr sz="1000" u="none" cap="none" strike="noStrike">
                        <a:solidFill>
                          <a:schemeClr val="lt1"/>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lt1"/>
                          </a:solidFill>
                          <a:latin typeface="BIZ UDPGothic"/>
                          <a:ea typeface="BIZ UDPGothic"/>
                          <a:cs typeface="BIZ UDPGothic"/>
                          <a:sym typeface="BIZ UDPGothic"/>
                        </a:rPr>
                        <a:t>LP設置</a:t>
                      </a:r>
                      <a:endParaRPr sz="1400" u="none" cap="none" strike="noStrike">
                        <a:solidFill>
                          <a:schemeClr val="lt1"/>
                        </a:solidFill>
                        <a:latin typeface="BIZ UDPGothic"/>
                        <a:ea typeface="BIZ UDPGothic"/>
                        <a:cs typeface="BIZ UDPGothic"/>
                        <a:sym typeface="BIZ UDPGothic"/>
                      </a:endParaRPr>
                    </a:p>
                  </a:txBody>
                  <a:tcPr marT="45725" marB="45725" marR="91450" marL="91450" anchor="ctr">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solidFill>
                      <a:schemeClr val="accent4"/>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lt1"/>
                          </a:solidFill>
                          <a:latin typeface="BIZ UDPGothic"/>
                          <a:ea typeface="BIZ UDPGothic"/>
                          <a:cs typeface="BIZ UDPGothic"/>
                          <a:sym typeface="BIZ UDPGothic"/>
                        </a:rPr>
                        <a:t>司会</a:t>
                      </a:r>
                      <a:endParaRPr sz="1400" u="none" cap="none" strike="noStrike">
                        <a:solidFill>
                          <a:schemeClr val="lt1"/>
                        </a:solidFill>
                        <a:latin typeface="BIZ UDPGothic"/>
                        <a:ea typeface="BIZ UDPGothic"/>
                        <a:cs typeface="BIZ UDPGothic"/>
                        <a:sym typeface="BIZ UDPGothic"/>
                      </a:endParaRPr>
                    </a:p>
                  </a:txBody>
                  <a:tcPr marT="45725" marB="45725" marR="91450" marL="91450" anchor="ctr">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solidFill>
                      <a:schemeClr val="accent4"/>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lt1"/>
                          </a:solidFill>
                          <a:latin typeface="BIZ UDPGothic"/>
                          <a:ea typeface="BIZ UDPGothic"/>
                          <a:cs typeface="BIZ UDPGothic"/>
                          <a:sym typeface="BIZ UDPGothic"/>
                        </a:rPr>
                        <a:t>他メディア</a:t>
                      </a:r>
                      <a:endParaRPr sz="1000" u="none" cap="none" strike="noStrike">
                        <a:solidFill>
                          <a:schemeClr val="lt1"/>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lt1"/>
                          </a:solidFill>
                          <a:latin typeface="BIZ UDPGothic"/>
                          <a:ea typeface="BIZ UDPGothic"/>
                          <a:cs typeface="BIZ UDPGothic"/>
                          <a:sym typeface="BIZ UDPGothic"/>
                        </a:rPr>
                        <a:t>取込</a:t>
                      </a:r>
                      <a:endParaRPr sz="1400" u="none" cap="none" strike="noStrike">
                        <a:solidFill>
                          <a:schemeClr val="lt1"/>
                        </a:solidFill>
                        <a:latin typeface="BIZ UDPGothic"/>
                        <a:ea typeface="BIZ UDPGothic"/>
                        <a:cs typeface="BIZ UDPGothic"/>
                        <a:sym typeface="BIZ UDPGothic"/>
                      </a:endParaRPr>
                    </a:p>
                  </a:txBody>
                  <a:tcPr marT="45725" marB="45725" marR="91450" marL="91450" anchor="ctr">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solidFill>
                      <a:schemeClr val="accent4"/>
                    </a:solidFill>
                  </a:tcPr>
                </a:tc>
                <a:tc>
                  <a:txBody>
                    <a:bodyPr/>
                    <a:lstStyle/>
                    <a:p>
                      <a:pPr indent="0" lvl="0" marL="0" marR="0" rtl="0" algn="ctr">
                        <a:lnSpc>
                          <a:spcPct val="100000"/>
                        </a:lnSpc>
                        <a:spcBef>
                          <a:spcPts val="0"/>
                        </a:spcBef>
                        <a:spcAft>
                          <a:spcPts val="0"/>
                        </a:spcAft>
                        <a:buClr>
                          <a:schemeClr val="accent4"/>
                        </a:buClr>
                        <a:buSzPts val="1000"/>
                        <a:buFont typeface="Arial"/>
                        <a:buNone/>
                      </a:pPr>
                      <a:r>
                        <a:rPr lang="ja-JP" sz="1000" u="none" cap="none" strike="noStrike">
                          <a:solidFill>
                            <a:schemeClr val="lt1"/>
                          </a:solidFill>
                          <a:latin typeface="BIZ UDPGothic"/>
                          <a:ea typeface="BIZ UDPGothic"/>
                          <a:cs typeface="BIZ UDPGothic"/>
                          <a:sym typeface="BIZ UDPGothic"/>
                        </a:rPr>
                        <a:t>URL送付</a:t>
                      </a:r>
                      <a:endParaRPr sz="1000" u="none" cap="none" strike="noStrike">
                        <a:solidFill>
                          <a:schemeClr val="lt1"/>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chemeClr val="accent4"/>
                        </a:buClr>
                        <a:buSzPts val="1000"/>
                        <a:buFont typeface="Arial"/>
                        <a:buNone/>
                      </a:pPr>
                      <a:r>
                        <a:rPr lang="ja-JP" sz="1000" u="none" cap="none" strike="noStrike">
                          <a:solidFill>
                            <a:schemeClr val="lt1"/>
                          </a:solidFill>
                          <a:latin typeface="BIZ UDPGothic"/>
                          <a:ea typeface="BIZ UDPGothic"/>
                          <a:cs typeface="BIZ UDPGothic"/>
                          <a:sym typeface="BIZ UDPGothic"/>
                        </a:rPr>
                        <a:t>リマインド</a:t>
                      </a:r>
                      <a:endParaRPr sz="1400" u="none" cap="none" strike="noStrike">
                        <a:solidFill>
                          <a:schemeClr val="lt1"/>
                        </a:solidFill>
                        <a:latin typeface="BIZ UDPGothic"/>
                        <a:ea typeface="BIZ UDPGothic"/>
                        <a:cs typeface="BIZ UDPGothic"/>
                        <a:sym typeface="BIZ UDPGothic"/>
                      </a:endParaRPr>
                    </a:p>
                  </a:txBody>
                  <a:tcPr marT="45725" marB="45725" marR="91450" marL="91450" anchor="ctr">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solidFill>
                      <a:schemeClr val="accent4"/>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lt1"/>
                          </a:solidFill>
                          <a:latin typeface="BIZ UDPGothic"/>
                          <a:ea typeface="BIZ UDPGothic"/>
                          <a:cs typeface="BIZ UDPGothic"/>
                          <a:sym typeface="BIZ UDPGothic"/>
                        </a:rPr>
                        <a:t>Zoom</a:t>
                      </a:r>
                      <a:endParaRPr sz="1400" u="none" cap="none" strike="noStrike">
                        <a:solidFill>
                          <a:schemeClr val="lt1"/>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lt1"/>
                          </a:solidFill>
                          <a:latin typeface="BIZ UDPGothic"/>
                          <a:ea typeface="BIZ UDPGothic"/>
                          <a:cs typeface="BIZ UDPGothic"/>
                          <a:sym typeface="BIZ UDPGothic"/>
                        </a:rPr>
                        <a:t>提供</a:t>
                      </a:r>
                      <a:endParaRPr sz="1400" u="none" cap="none" strike="noStrike">
                        <a:solidFill>
                          <a:schemeClr val="lt1"/>
                        </a:solidFill>
                        <a:latin typeface="BIZ UDPGothic"/>
                        <a:ea typeface="BIZ UDPGothic"/>
                        <a:cs typeface="BIZ UDPGothic"/>
                        <a:sym typeface="BIZ UDPGothic"/>
                      </a:endParaRPr>
                    </a:p>
                  </a:txBody>
                  <a:tcPr marT="45725" marB="45725" marR="91450" marL="91450" anchor="ctr">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solidFill>
                      <a:schemeClr val="accent4"/>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lt1"/>
                          </a:solidFill>
                          <a:latin typeface="BIZ UDPGothic"/>
                          <a:ea typeface="BIZ UDPGothic"/>
                          <a:cs typeface="BIZ UDPGothic"/>
                          <a:sym typeface="BIZ UDPGothic"/>
                        </a:rPr>
                        <a:t>事後</a:t>
                      </a:r>
                      <a:endParaRPr sz="1000" u="none" cap="none" strike="noStrike">
                        <a:solidFill>
                          <a:schemeClr val="lt1"/>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lt1"/>
                          </a:solidFill>
                          <a:latin typeface="BIZ UDPGothic"/>
                          <a:ea typeface="BIZ UDPGothic"/>
                          <a:cs typeface="BIZ UDPGothic"/>
                          <a:sym typeface="BIZ UDPGothic"/>
                        </a:rPr>
                        <a:t>アンケート</a:t>
                      </a:r>
                      <a:endParaRPr sz="1400" u="none" cap="none" strike="noStrike">
                        <a:solidFill>
                          <a:schemeClr val="lt1"/>
                        </a:solidFill>
                        <a:latin typeface="BIZ UDPGothic"/>
                        <a:ea typeface="BIZ UDPGothic"/>
                        <a:cs typeface="BIZ UDPGothic"/>
                        <a:sym typeface="BIZ UDPGothic"/>
                      </a:endParaRPr>
                    </a:p>
                  </a:txBody>
                  <a:tcPr marT="45725" marB="45725" marR="91450" marL="91450" anchor="ctr">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solidFill>
                      <a:schemeClr val="accent4"/>
                    </a:solidFill>
                  </a:tcPr>
                </a:tc>
              </a:tr>
              <a:tr h="260350">
                <a:tc rowSpan="4">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lt1"/>
                          </a:solidFill>
                          <a:latin typeface="BIZ UDPGothic"/>
                          <a:ea typeface="BIZ UDPGothic"/>
                          <a:cs typeface="BIZ UDPGothic"/>
                          <a:sym typeface="BIZ UDPGothic"/>
                        </a:rPr>
                        <a:t>マジセミ</a:t>
                      </a:r>
                      <a:endParaRPr sz="1000" u="none" cap="none" strike="noStrike">
                        <a:solidFill>
                          <a:schemeClr val="lt1"/>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400"/>
                        <a:buFont typeface="Arial"/>
                        <a:buNone/>
                      </a:pPr>
                      <a:r>
                        <a:rPr lang="ja-JP" sz="1200" u="none" cap="none" strike="noStrike">
                          <a:solidFill>
                            <a:schemeClr val="lt1"/>
                          </a:solidFill>
                          <a:latin typeface="BIZ UDPGothic"/>
                          <a:ea typeface="BIZ UDPGothic"/>
                          <a:cs typeface="BIZ UDPGothic"/>
                          <a:sym typeface="BIZ UDPGothic"/>
                        </a:rPr>
                        <a:t>ビジター</a:t>
                      </a:r>
                      <a:endParaRPr sz="1200" u="none" cap="none" strike="noStrike">
                        <a:latin typeface="BIZ UDPGothic"/>
                        <a:ea typeface="BIZ UDPGothic"/>
                        <a:cs typeface="BIZ UDPGothic"/>
                        <a:sym typeface="BIZ UDPGothic"/>
                      </a:endParaRPr>
                    </a:p>
                  </a:txBody>
                  <a:tcPr marT="45725" marB="45725" marR="91450" marL="91450" anchor="ctr">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solidFill>
                      <a:srgbClr val="4F7CE6"/>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標準</a:t>
                      </a:r>
                      <a:endParaRPr sz="1400" u="none" cap="none" strike="noStrike">
                        <a:latin typeface="BIZ UDPGothic"/>
                        <a:ea typeface="BIZ UDPGothic"/>
                        <a:cs typeface="BIZ UDPGothic"/>
                        <a:sym typeface="BIZ UDPGothic"/>
                      </a:endParaRPr>
                    </a:p>
                  </a:txBody>
                  <a:tcPr marT="45725" marB="45725" marR="91450" marL="91450" anchor="ctr">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solidFill>
                      <a:srgbClr val="E5ECFB"/>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a:t>
                      </a:r>
                      <a:endParaRPr sz="10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solidFill>
                      <a:srgbClr val="E5ECFB"/>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a:t>
                      </a:r>
                      <a:endParaRPr sz="1400" u="none" cap="none" strike="noStrike">
                        <a:latin typeface="BIZ UDPGothic"/>
                        <a:ea typeface="BIZ UDPGothic"/>
                        <a:cs typeface="BIZ UDPGothic"/>
                        <a:sym typeface="BIZ UDPGothic"/>
                      </a:endParaRPr>
                    </a:p>
                  </a:txBody>
                  <a:tcPr marT="45725" marB="45725" marR="91450" marL="91450" anchor="ctr">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solidFill>
                      <a:srgbClr val="E5ECFB"/>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a:t>
                      </a:r>
                      <a:endParaRPr sz="1400" u="none" cap="none" strike="noStrike">
                        <a:latin typeface="BIZ UDPGothic"/>
                        <a:ea typeface="BIZ UDPGothic"/>
                        <a:cs typeface="BIZ UDPGothic"/>
                        <a:sym typeface="BIZ UDPGothic"/>
                      </a:endParaRPr>
                    </a:p>
                  </a:txBody>
                  <a:tcPr marT="45725" marB="45725" marR="91450" marL="91450" anchor="ctr">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solidFill>
                      <a:srgbClr val="E5ECFB"/>
                    </a:solidFill>
                  </a:tcPr>
                </a:tc>
                <a:tc rowSpan="2">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他メディア掲載NG</a:t>
                      </a:r>
                      <a:endParaRPr sz="10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solidFill>
                      <a:srgbClr val="E5ECFB"/>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a:t>
                      </a:r>
                      <a:endParaRPr sz="1400" u="none" cap="none" strike="noStrike">
                        <a:latin typeface="BIZ UDPGothic"/>
                        <a:ea typeface="BIZ UDPGothic"/>
                        <a:cs typeface="BIZ UDPGothic"/>
                        <a:sym typeface="BIZ UDPGothic"/>
                      </a:endParaRPr>
                    </a:p>
                  </a:txBody>
                  <a:tcPr marT="45725" marB="45725" marR="91450" marL="91450" anchor="ctr">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solidFill>
                      <a:srgbClr val="E5ECFB"/>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a:t>
                      </a:r>
                      <a:endParaRPr sz="1400" u="none" cap="none" strike="noStrike">
                        <a:latin typeface="BIZ UDPGothic"/>
                        <a:ea typeface="BIZ UDPGothic"/>
                        <a:cs typeface="BIZ UDPGothic"/>
                        <a:sym typeface="BIZ UDPGothic"/>
                      </a:endParaRPr>
                    </a:p>
                  </a:txBody>
                  <a:tcPr marT="45725" marB="45725" marR="91450" marL="91450" anchor="ctr">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solidFill>
                      <a:srgbClr val="E5ECFB"/>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a:t>
                      </a:r>
                      <a:endParaRPr sz="1400" u="none" cap="none" strike="noStrike">
                        <a:latin typeface="BIZ UDPGothic"/>
                        <a:ea typeface="BIZ UDPGothic"/>
                        <a:cs typeface="BIZ UDPGothic"/>
                        <a:sym typeface="BIZ UDPGothic"/>
                      </a:endParaRPr>
                    </a:p>
                  </a:txBody>
                  <a:tcPr marT="45725" marB="45725" marR="91450" marL="91450" anchor="ctr">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solidFill>
                      <a:srgbClr val="E5ECFB"/>
                    </a:solidFill>
                  </a:tcPr>
                </a:tc>
              </a:tr>
              <a:tr h="423075">
                <a:tc vMerge="1"/>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企画・集客</a:t>
                      </a:r>
                      <a:endParaRPr sz="14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solidFill>
                      <a:srgbClr val="E5ECFB"/>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a:t>
                      </a:r>
                      <a:endParaRPr sz="14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solidFill>
                      <a:srgbClr val="E5ECFB"/>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a:t>
                      </a:r>
                      <a:endParaRPr sz="1400" u="none" cap="none" strike="noStrike">
                        <a:latin typeface="BIZ UDPGothic"/>
                        <a:ea typeface="BIZ UDPGothic"/>
                        <a:cs typeface="BIZ UDPGothic"/>
                        <a:sym typeface="BIZ UDPGothic"/>
                      </a:endParaRPr>
                    </a:p>
                  </a:txBody>
                  <a:tcPr marT="45725" marB="45725" marR="91450" marL="91450" anchor="ctr">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solidFill>
                      <a:srgbClr val="E5ECFB"/>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a:t>
                      </a:r>
                      <a:endParaRPr sz="1400" u="none" cap="none" strike="noStrike">
                        <a:latin typeface="BIZ UDPGothic"/>
                        <a:ea typeface="BIZ UDPGothic"/>
                        <a:cs typeface="BIZ UDPGothic"/>
                        <a:sym typeface="BIZ UDPGothic"/>
                      </a:endParaRPr>
                    </a:p>
                  </a:txBody>
                  <a:tcPr marT="45725" marB="45725" marR="91450" marL="91450" anchor="ctr">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solidFill>
                      <a:srgbClr val="E5ECFB"/>
                    </a:solidFill>
                  </a:tcPr>
                </a:tc>
                <a:tc vMerge="1"/>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a:t>
                      </a:r>
                      <a:endParaRPr sz="1400" u="none" cap="none" strike="noStrike">
                        <a:latin typeface="BIZ UDPGothic"/>
                        <a:ea typeface="BIZ UDPGothic"/>
                        <a:cs typeface="BIZ UDPGothic"/>
                        <a:sym typeface="BIZ UDPGothic"/>
                      </a:endParaRPr>
                    </a:p>
                  </a:txBody>
                  <a:tcPr marT="45725" marB="45725" marR="91450" marL="91450" anchor="ctr">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solidFill>
                      <a:srgbClr val="E5ECFB"/>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a:t>
                      </a:r>
                      <a:endParaRPr sz="1400" u="none" cap="none" strike="noStrike">
                        <a:latin typeface="BIZ UDPGothic"/>
                        <a:ea typeface="BIZ UDPGothic"/>
                        <a:cs typeface="BIZ UDPGothic"/>
                        <a:sym typeface="BIZ UDPGothic"/>
                      </a:endParaRPr>
                    </a:p>
                  </a:txBody>
                  <a:tcPr marT="45725" marB="45725" marR="91450" marL="91450" anchor="ctr">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solidFill>
                      <a:srgbClr val="E5ECFB"/>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a:t>
                      </a:r>
                      <a:endParaRPr sz="1400" u="none" cap="none" strike="noStrike">
                        <a:latin typeface="BIZ UDPGothic"/>
                        <a:ea typeface="BIZ UDPGothic"/>
                        <a:cs typeface="BIZ UDPGothic"/>
                        <a:sym typeface="BIZ UDPGothic"/>
                      </a:endParaRPr>
                    </a:p>
                  </a:txBody>
                  <a:tcPr marT="45725" marB="45725" marR="91450" marL="91450" anchor="ctr">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solidFill>
                      <a:srgbClr val="E5ECFB"/>
                    </a:solidFill>
                  </a:tcPr>
                </a:tc>
              </a:tr>
              <a:tr h="423075">
                <a:tc vMerge="1"/>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集客・運営</a:t>
                      </a:r>
                      <a:endParaRPr sz="14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solidFill>
                      <a:srgbClr val="E5ECFB"/>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a:t>
                      </a:r>
                      <a:endParaRPr sz="14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solidFill>
                      <a:srgbClr val="E5ECFB"/>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a:t>
                      </a:r>
                      <a:endParaRPr sz="1400" u="none" cap="none" strike="noStrike">
                        <a:latin typeface="BIZ UDPGothic"/>
                        <a:ea typeface="BIZ UDPGothic"/>
                        <a:cs typeface="BIZ UDPGothic"/>
                        <a:sym typeface="BIZ UDPGothic"/>
                      </a:endParaRPr>
                    </a:p>
                  </a:txBody>
                  <a:tcPr marT="45725" marB="45725" marR="91450" marL="91450" anchor="ctr">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solidFill>
                      <a:srgbClr val="E5ECFB"/>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a:t>
                      </a:r>
                      <a:endParaRPr sz="1400" u="none" cap="none" strike="noStrike">
                        <a:latin typeface="BIZ UDPGothic"/>
                        <a:ea typeface="BIZ UDPGothic"/>
                        <a:cs typeface="BIZ UDPGothic"/>
                        <a:sym typeface="BIZ UDPGothic"/>
                      </a:endParaRPr>
                    </a:p>
                  </a:txBody>
                  <a:tcPr marT="45725" marB="45725" marR="91450" marL="91450" anchor="ctr">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solidFill>
                      <a:srgbClr val="E5ECFB"/>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a:t>
                      </a:r>
                      <a:endParaRPr sz="1400" u="none" cap="none" strike="noStrike">
                        <a:latin typeface="BIZ UDPGothic"/>
                        <a:ea typeface="BIZ UDPGothic"/>
                        <a:cs typeface="BIZ UDPGothic"/>
                        <a:sym typeface="BIZ UDPGothic"/>
                      </a:endParaRPr>
                    </a:p>
                  </a:txBody>
                  <a:tcPr marT="45725" marB="45725" marR="91450" marL="91450" anchor="ctr">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solidFill>
                      <a:srgbClr val="E5ECFB"/>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a:t>
                      </a:r>
                      <a:endParaRPr sz="1400" u="none" cap="none" strike="noStrike">
                        <a:latin typeface="BIZ UDPGothic"/>
                        <a:ea typeface="BIZ UDPGothic"/>
                        <a:cs typeface="BIZ UDPGothic"/>
                        <a:sym typeface="BIZ UDPGothic"/>
                      </a:endParaRPr>
                    </a:p>
                  </a:txBody>
                  <a:tcPr marT="45725" marB="45725" marR="91450" marL="91450" anchor="ctr">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solidFill>
                      <a:srgbClr val="E5ECFB"/>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a:t>
                      </a:r>
                      <a:endParaRPr sz="1400" u="none" cap="none" strike="noStrike">
                        <a:latin typeface="BIZ UDPGothic"/>
                        <a:ea typeface="BIZ UDPGothic"/>
                        <a:cs typeface="BIZ UDPGothic"/>
                        <a:sym typeface="BIZ UDPGothic"/>
                      </a:endParaRPr>
                    </a:p>
                  </a:txBody>
                  <a:tcPr marT="45725" marB="45725" marR="91450" marL="91450" anchor="ctr">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solidFill>
                      <a:srgbClr val="E5ECFB"/>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a:t>
                      </a:r>
                      <a:endParaRPr sz="1400" u="none" cap="none" strike="noStrike">
                        <a:latin typeface="BIZ UDPGothic"/>
                        <a:ea typeface="BIZ UDPGothic"/>
                        <a:cs typeface="BIZ UDPGothic"/>
                        <a:sym typeface="BIZ UDPGothic"/>
                      </a:endParaRPr>
                    </a:p>
                  </a:txBody>
                  <a:tcPr marT="45725" marB="45725" marR="91450" marL="91450" anchor="ctr">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solidFill>
                      <a:srgbClr val="E5ECFB"/>
                    </a:solidFill>
                  </a:tcPr>
                </a:tc>
              </a:tr>
              <a:tr h="423075">
                <a:tc vMerge="1"/>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集客のみ</a:t>
                      </a:r>
                      <a:endParaRPr sz="14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solidFill>
                      <a:srgbClr val="E5ECFB"/>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a:t>
                      </a:r>
                      <a:endParaRPr sz="14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solidFill>
                      <a:srgbClr val="E5ECFB"/>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a:t>
                      </a:r>
                      <a:endParaRPr sz="1400" u="none" cap="none" strike="noStrike">
                        <a:latin typeface="BIZ UDPGothic"/>
                        <a:ea typeface="BIZ UDPGothic"/>
                        <a:cs typeface="BIZ UDPGothic"/>
                        <a:sym typeface="BIZ UDPGothic"/>
                      </a:endParaRPr>
                    </a:p>
                  </a:txBody>
                  <a:tcPr marT="45725" marB="45725" marR="91450" marL="91450" anchor="ctr">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solidFill>
                      <a:srgbClr val="E5ECFB"/>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a:t>
                      </a:r>
                      <a:endParaRPr sz="1400" u="none" cap="none" strike="noStrike">
                        <a:latin typeface="BIZ UDPGothic"/>
                        <a:ea typeface="BIZ UDPGothic"/>
                        <a:cs typeface="BIZ UDPGothic"/>
                        <a:sym typeface="BIZ UDPGothic"/>
                      </a:endParaRPr>
                    </a:p>
                  </a:txBody>
                  <a:tcPr marT="45725" marB="45725" marR="91450" marL="91450" anchor="ctr">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solidFill>
                      <a:srgbClr val="E5ECFB"/>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a:t>
                      </a:r>
                      <a:endParaRPr sz="1400" u="none" cap="none" strike="noStrike">
                        <a:latin typeface="BIZ UDPGothic"/>
                        <a:ea typeface="BIZ UDPGothic"/>
                        <a:cs typeface="BIZ UDPGothic"/>
                        <a:sym typeface="BIZ UDPGothic"/>
                      </a:endParaRPr>
                    </a:p>
                  </a:txBody>
                  <a:tcPr marT="45725" marB="45725" marR="91450" marL="91450" anchor="ctr">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solidFill>
                      <a:srgbClr val="E5ECFB"/>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a:t>
                      </a:r>
                      <a:endParaRPr sz="1400" u="none" cap="none" strike="noStrike">
                        <a:latin typeface="BIZ UDPGothic"/>
                        <a:ea typeface="BIZ UDPGothic"/>
                        <a:cs typeface="BIZ UDPGothic"/>
                        <a:sym typeface="BIZ UDPGothic"/>
                      </a:endParaRPr>
                    </a:p>
                  </a:txBody>
                  <a:tcPr marT="45725" marB="45725" marR="91450" marL="91450" anchor="ctr">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solidFill>
                      <a:srgbClr val="E5ECFB"/>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a:t>
                      </a:r>
                      <a:endParaRPr sz="1400" u="none" cap="none" strike="noStrike">
                        <a:latin typeface="BIZ UDPGothic"/>
                        <a:ea typeface="BIZ UDPGothic"/>
                        <a:cs typeface="BIZ UDPGothic"/>
                        <a:sym typeface="BIZ UDPGothic"/>
                      </a:endParaRPr>
                    </a:p>
                  </a:txBody>
                  <a:tcPr marT="45725" marB="45725" marR="91450" marL="91450" anchor="ctr">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solidFill>
                      <a:srgbClr val="E5ECFB"/>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a:t>
                      </a:r>
                      <a:endParaRPr sz="1400" u="none" cap="none" strike="noStrike">
                        <a:latin typeface="BIZ UDPGothic"/>
                        <a:ea typeface="BIZ UDPGothic"/>
                        <a:cs typeface="BIZ UDPGothic"/>
                        <a:sym typeface="BIZ UDPGothic"/>
                      </a:endParaRPr>
                    </a:p>
                  </a:txBody>
                  <a:tcPr marT="45725" marB="45725" marR="91450" marL="91450" anchor="ctr">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solidFill>
                      <a:srgbClr val="E5ECFB"/>
                    </a:solidFill>
                  </a:tcPr>
                </a:tc>
              </a:tr>
            </a:tbl>
          </a:graphicData>
        </a:graphic>
      </p:graphicFrame>
      <p:sp>
        <p:nvSpPr>
          <p:cNvPr id="1059" name="Google Shape;1059;p38"/>
          <p:cNvSpPr/>
          <p:nvPr/>
        </p:nvSpPr>
        <p:spPr>
          <a:xfrm>
            <a:off x="2924769" y="3886527"/>
            <a:ext cx="3332400" cy="2310900"/>
          </a:xfrm>
          <a:prstGeom prst="rect">
            <a:avLst/>
          </a:prstGeom>
          <a:noFill/>
          <a:ln cap="flat" cmpd="sng" w="57150">
            <a:solidFill>
              <a:srgbClr val="4F7CE6"/>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rPr b="0" i="0" lang="ja-JP" sz="1050" u="none" cap="none" strike="noStrike">
                <a:solidFill>
                  <a:srgbClr val="4F7CE6"/>
                </a:solidFill>
                <a:latin typeface="BIZ UDPGothic"/>
                <a:ea typeface="BIZ UDPGothic"/>
                <a:cs typeface="BIZ UDPGothic"/>
                <a:sym typeface="BIZ UDPGothic"/>
              </a:rPr>
              <a:t>運営</a:t>
            </a:r>
            <a:endParaRPr b="0" i="0" sz="1400" u="none" cap="none" strike="noStrike">
              <a:solidFill>
                <a:srgbClr val="000000"/>
              </a:solidFill>
              <a:latin typeface="BIZ UDPGothic"/>
              <a:ea typeface="BIZ UDPGothic"/>
              <a:cs typeface="BIZ UDPGothic"/>
              <a:sym typeface="BIZ UDPGothic"/>
            </a:endParaRPr>
          </a:p>
        </p:txBody>
      </p:sp>
      <p:sp>
        <p:nvSpPr>
          <p:cNvPr id="1060" name="Google Shape;1060;p38"/>
          <p:cNvSpPr/>
          <p:nvPr/>
        </p:nvSpPr>
        <p:spPr>
          <a:xfrm>
            <a:off x="2924772" y="3886519"/>
            <a:ext cx="3332400" cy="230700"/>
          </a:xfrm>
          <a:prstGeom prst="rect">
            <a:avLst/>
          </a:prstGeom>
          <a:solidFill>
            <a:srgbClr val="4F7CE6"/>
          </a:solidFill>
          <a:ln cap="flat" cmpd="sng" w="38100">
            <a:solidFill>
              <a:srgbClr val="4F7CE6"/>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rPr b="0" i="0" lang="ja-JP" sz="1050" u="none" cap="none" strike="noStrike">
                <a:solidFill>
                  <a:schemeClr val="lt1"/>
                </a:solidFill>
                <a:latin typeface="BIZ UDPGothic"/>
                <a:ea typeface="BIZ UDPGothic"/>
                <a:cs typeface="BIZ UDPGothic"/>
                <a:sym typeface="BIZ UDPGothic"/>
              </a:rPr>
              <a:t>運営</a:t>
            </a:r>
            <a:endParaRPr b="0" i="0" sz="1400" u="none" cap="none" strike="noStrike">
              <a:solidFill>
                <a:srgbClr val="000000"/>
              </a:solidFill>
              <a:latin typeface="BIZ UDPGothic"/>
              <a:ea typeface="BIZ UDPGothic"/>
              <a:cs typeface="BIZ UDPGothic"/>
              <a:sym typeface="BIZ UDPGothic"/>
            </a:endParaRPr>
          </a:p>
        </p:txBody>
      </p:sp>
      <p:sp>
        <p:nvSpPr>
          <p:cNvPr id="1061" name="Google Shape;1061;p38"/>
          <p:cNvSpPr txBox="1"/>
          <p:nvPr/>
        </p:nvSpPr>
        <p:spPr>
          <a:xfrm>
            <a:off x="10164033" y="6452965"/>
            <a:ext cx="1707600" cy="3651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rPr b="0" i="0" lang="ja-JP" sz="800" u="none" cap="none" strike="noStrike">
                <a:solidFill>
                  <a:srgbClr val="D8D8D8"/>
                </a:solidFill>
                <a:latin typeface="Arial"/>
                <a:ea typeface="Arial"/>
                <a:cs typeface="Arial"/>
                <a:sym typeface="Arial"/>
              </a:rPr>
              <a:t>©2018 MAJISEMI Inc.</a:t>
            </a:r>
            <a:endParaRPr b="0" i="0" sz="800" u="none" cap="none" strike="noStrike">
              <a:solidFill>
                <a:srgbClr val="D8D8D8"/>
              </a:solidFill>
              <a:latin typeface="Arial"/>
              <a:ea typeface="Arial"/>
              <a:cs typeface="Arial"/>
              <a:sym typeface="Arial"/>
            </a:endParaRPr>
          </a:p>
        </p:txBody>
      </p:sp>
      <p:sp>
        <p:nvSpPr>
          <p:cNvPr id="1062" name="Google Shape;1062;p38"/>
          <p:cNvSpPr txBox="1"/>
          <p:nvPr>
            <p:ph idx="12" type="sldNum"/>
          </p:nvPr>
        </p:nvSpPr>
        <p:spPr>
          <a:xfrm>
            <a:off x="11755464" y="6452966"/>
            <a:ext cx="3864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ja-JP" sz="800">
                <a:solidFill>
                  <a:srgbClr val="D8D8D8"/>
                </a:solidFill>
                <a:latin typeface="Arial"/>
                <a:ea typeface="Arial"/>
                <a:cs typeface="Arial"/>
                <a:sym typeface="Arial"/>
              </a:rPr>
              <a:t>‹#›</a:t>
            </a:fld>
            <a:endParaRPr sz="800">
              <a:solidFill>
                <a:srgbClr val="D8D8D8"/>
              </a:solidFill>
              <a:latin typeface="Arial"/>
              <a:ea typeface="Arial"/>
              <a:cs typeface="Arial"/>
              <a:sym typeface="Aria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6" name="Shape 1066"/>
        <p:cNvGrpSpPr/>
        <p:nvPr/>
      </p:nvGrpSpPr>
      <p:grpSpPr>
        <a:xfrm>
          <a:off x="0" y="0"/>
          <a:ext cx="0" cy="0"/>
          <a:chOff x="0" y="0"/>
          <a:chExt cx="0" cy="0"/>
        </a:xfrm>
      </p:grpSpPr>
      <p:sp>
        <p:nvSpPr>
          <p:cNvPr id="1067" name="Google Shape;1067;p39"/>
          <p:cNvSpPr/>
          <p:nvPr/>
        </p:nvSpPr>
        <p:spPr>
          <a:xfrm rot="-5400000">
            <a:off x="604028" y="606147"/>
            <a:ext cx="3624000" cy="4374600"/>
          </a:xfrm>
          <a:prstGeom prst="round2SameRect">
            <a:avLst>
              <a:gd fmla="val 3710" name="adj1"/>
              <a:gd fmla="val 0" name="adj2"/>
            </a:avLst>
          </a:prstGeom>
          <a:solidFill>
            <a:srgbClr val="FFEFF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700"/>
              <a:buFont typeface="Arial"/>
              <a:buNone/>
            </a:pPr>
            <a:r>
              <a:t/>
            </a:r>
            <a:endParaRPr b="0" i="0" sz="700" u="none" cap="none" strike="noStrike">
              <a:solidFill>
                <a:schemeClr val="accent4"/>
              </a:solidFill>
              <a:latin typeface="Arial"/>
              <a:ea typeface="Arial"/>
              <a:cs typeface="Arial"/>
              <a:sym typeface="Arial"/>
            </a:endParaRPr>
          </a:p>
        </p:txBody>
      </p:sp>
      <p:sp>
        <p:nvSpPr>
          <p:cNvPr id="1068" name="Google Shape;1068;p39"/>
          <p:cNvSpPr/>
          <p:nvPr/>
        </p:nvSpPr>
        <p:spPr>
          <a:xfrm>
            <a:off x="221197" y="969955"/>
            <a:ext cx="11729100" cy="3635400"/>
          </a:xfrm>
          <a:prstGeom prst="roundRect">
            <a:avLst>
              <a:gd fmla="val 3256" name="adj"/>
            </a:avLst>
          </a:prstGeom>
          <a:no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069" name="Google Shape;1069;p39"/>
          <p:cNvSpPr txBox="1"/>
          <p:nvPr/>
        </p:nvSpPr>
        <p:spPr>
          <a:xfrm>
            <a:off x="4717500" y="3048032"/>
            <a:ext cx="7132800" cy="1582200"/>
          </a:xfrm>
          <a:prstGeom prst="rect">
            <a:avLst/>
          </a:prstGeom>
          <a:noFill/>
          <a:ln>
            <a:noFill/>
          </a:ln>
        </p:spPr>
        <p:txBody>
          <a:bodyPr anchorCtr="0" anchor="t" bIns="45700" lIns="91425" spcFirstLastPara="1" rIns="91425" wrap="square" tIns="45700">
            <a:noAutofit/>
          </a:bodyPr>
          <a:lstStyle/>
          <a:p>
            <a:pPr indent="0" lvl="0" marL="0" marR="0" rtl="0" algn="l">
              <a:lnSpc>
                <a:spcPct val="140000"/>
              </a:lnSpc>
              <a:spcBef>
                <a:spcPts val="0"/>
              </a:spcBef>
              <a:spcAft>
                <a:spcPts val="0"/>
              </a:spcAft>
              <a:buClr>
                <a:srgbClr val="000000"/>
              </a:buClr>
              <a:buSzPts val="1000"/>
              <a:buFont typeface="Arial"/>
              <a:buNone/>
            </a:pPr>
            <a:r>
              <a:rPr b="0" i="0" lang="ja-JP" sz="900" u="none" cap="none" strike="noStrike">
                <a:solidFill>
                  <a:schemeClr val="accent4"/>
                </a:solidFill>
                <a:latin typeface="BIZ UDPGothic"/>
                <a:ea typeface="BIZ UDPGothic"/>
                <a:cs typeface="BIZ UDPGothic"/>
                <a:sym typeface="BIZ UDPGothic"/>
              </a:rPr>
              <a:t>※集客人数を正確に把握するため、弊社にてお申込みページを準備し、リストを貴社にご提供いたします。</a:t>
            </a:r>
            <a:endParaRPr b="0" i="0" sz="900" u="none" cap="none" strike="noStrike">
              <a:solidFill>
                <a:srgbClr val="000000"/>
              </a:solidFill>
              <a:latin typeface="BIZ UDPGothic"/>
              <a:ea typeface="BIZ UDPGothic"/>
              <a:cs typeface="BIZ UDPGothic"/>
              <a:sym typeface="BIZ UDPGothic"/>
            </a:endParaRPr>
          </a:p>
          <a:p>
            <a:pPr indent="0" lvl="0" marL="0" marR="0" rtl="0" algn="l">
              <a:lnSpc>
                <a:spcPct val="140000"/>
              </a:lnSpc>
              <a:spcBef>
                <a:spcPts val="0"/>
              </a:spcBef>
              <a:spcAft>
                <a:spcPts val="0"/>
              </a:spcAft>
              <a:buClr>
                <a:srgbClr val="000000"/>
              </a:buClr>
              <a:buSzPts val="1000"/>
              <a:buFont typeface="Arial"/>
              <a:buNone/>
            </a:pPr>
            <a:r>
              <a:rPr b="0" i="0" lang="ja-JP" sz="900" u="none" cap="none" strike="noStrike">
                <a:solidFill>
                  <a:schemeClr val="accent4"/>
                </a:solidFill>
                <a:latin typeface="BIZ UDPGothic"/>
                <a:ea typeface="BIZ UDPGothic"/>
                <a:cs typeface="BIZ UDPGothic"/>
                <a:sym typeface="BIZ UDPGothic"/>
              </a:rPr>
              <a:t>※定員に達した場合、申込受付をストップいたします。</a:t>
            </a:r>
            <a:endParaRPr b="0" i="0" sz="900" u="none" cap="none" strike="noStrike">
              <a:solidFill>
                <a:srgbClr val="000000"/>
              </a:solidFill>
              <a:latin typeface="BIZ UDPGothic"/>
              <a:ea typeface="BIZ UDPGothic"/>
              <a:cs typeface="BIZ UDPGothic"/>
              <a:sym typeface="BIZ UDPGothic"/>
            </a:endParaRPr>
          </a:p>
          <a:p>
            <a:pPr indent="0" lvl="0" marL="0" marR="0" rtl="0" algn="l">
              <a:lnSpc>
                <a:spcPct val="140000"/>
              </a:lnSpc>
              <a:spcBef>
                <a:spcPts val="0"/>
              </a:spcBef>
              <a:spcAft>
                <a:spcPts val="0"/>
              </a:spcAft>
              <a:buClr>
                <a:srgbClr val="000000"/>
              </a:buClr>
              <a:buSzPts val="1000"/>
              <a:buFont typeface="Arial"/>
              <a:buNone/>
            </a:pPr>
            <a:r>
              <a:rPr b="0" i="0" lang="ja-JP" sz="900" u="none" cap="none" strike="noStrike">
                <a:solidFill>
                  <a:schemeClr val="accent4"/>
                </a:solidFill>
                <a:latin typeface="BIZ UDPGothic"/>
                <a:ea typeface="BIZ UDPGothic"/>
                <a:cs typeface="BIZ UDPGothic"/>
                <a:sym typeface="BIZ UDPGothic"/>
              </a:rPr>
              <a:t>※リストの納品は個人情報保護の観点から、セミナー主催者様に直接納品させていただきます。</a:t>
            </a:r>
            <a:endParaRPr b="0" i="0" sz="900" u="none" cap="none" strike="noStrike">
              <a:solidFill>
                <a:srgbClr val="000000"/>
              </a:solidFill>
              <a:latin typeface="BIZ UDPGothic"/>
              <a:ea typeface="BIZ UDPGothic"/>
              <a:cs typeface="BIZ UDPGothic"/>
              <a:sym typeface="BIZ UDPGothic"/>
            </a:endParaRPr>
          </a:p>
          <a:p>
            <a:pPr indent="0" lvl="0" marL="0" marR="0" rtl="0" algn="l">
              <a:lnSpc>
                <a:spcPct val="140000"/>
              </a:lnSpc>
              <a:spcBef>
                <a:spcPts val="0"/>
              </a:spcBef>
              <a:spcAft>
                <a:spcPts val="0"/>
              </a:spcAft>
              <a:buClr>
                <a:srgbClr val="000000"/>
              </a:buClr>
              <a:buSzPts val="1000"/>
              <a:buFont typeface="Arial"/>
              <a:buNone/>
            </a:pPr>
            <a:r>
              <a:rPr b="0" i="0" lang="ja-JP" sz="900" u="none" cap="none" strike="noStrike">
                <a:solidFill>
                  <a:schemeClr val="accent4"/>
                </a:solidFill>
                <a:latin typeface="BIZ UDPGothic"/>
                <a:ea typeface="BIZ UDPGothic"/>
                <a:cs typeface="BIZ UDPGothic"/>
                <a:sym typeface="BIZ UDPGothic"/>
              </a:rPr>
              <a:t>※セミナーの参加者だけではなく、欠席者（事前キャンセル、当日キャンセル）についても、集客人数のカウント対象となります。</a:t>
            </a:r>
            <a:endParaRPr b="0" i="0" sz="900" u="none" cap="none" strike="noStrike">
              <a:solidFill>
                <a:srgbClr val="000000"/>
              </a:solidFill>
              <a:latin typeface="BIZ UDPGothic"/>
              <a:ea typeface="BIZ UDPGothic"/>
              <a:cs typeface="BIZ UDPGothic"/>
              <a:sym typeface="BIZ UDPGothic"/>
            </a:endParaRPr>
          </a:p>
          <a:p>
            <a:pPr indent="0" lvl="0" marL="0" marR="0" rtl="0" algn="l">
              <a:lnSpc>
                <a:spcPct val="140000"/>
              </a:lnSpc>
              <a:spcBef>
                <a:spcPts val="0"/>
              </a:spcBef>
              <a:spcAft>
                <a:spcPts val="0"/>
              </a:spcAft>
              <a:buClr>
                <a:srgbClr val="000000"/>
              </a:buClr>
              <a:buSzPts val="1000"/>
              <a:buFont typeface="Arial"/>
              <a:buNone/>
            </a:pPr>
            <a:r>
              <a:rPr b="0" i="0" lang="ja-JP" sz="900" u="none" cap="none" strike="noStrike">
                <a:solidFill>
                  <a:schemeClr val="accent4"/>
                </a:solidFill>
                <a:latin typeface="BIZ UDPGothic"/>
                <a:ea typeface="BIZ UDPGothic"/>
                <a:cs typeface="BIZ UDPGothic"/>
                <a:sym typeface="BIZ UDPGothic"/>
              </a:rPr>
              <a:t>※契約は自動的に1か月更新され、その後も同様になります。</a:t>
            </a:r>
            <a:endParaRPr b="0" i="0" sz="900" u="none" cap="none" strike="noStrike">
              <a:solidFill>
                <a:schemeClr val="accent4"/>
              </a:solidFill>
              <a:latin typeface="BIZ UDPGothic"/>
              <a:ea typeface="BIZ UDPGothic"/>
              <a:cs typeface="BIZ UDPGothic"/>
              <a:sym typeface="BIZ UDPGothic"/>
            </a:endParaRPr>
          </a:p>
          <a:p>
            <a:pPr indent="0" lvl="0" marL="0" marR="0" rtl="0" algn="l">
              <a:lnSpc>
                <a:spcPct val="140000"/>
              </a:lnSpc>
              <a:spcBef>
                <a:spcPts val="0"/>
              </a:spcBef>
              <a:spcAft>
                <a:spcPts val="0"/>
              </a:spcAft>
              <a:buClr>
                <a:srgbClr val="000000"/>
              </a:buClr>
              <a:buSzPts val="1000"/>
              <a:buFont typeface="Arial"/>
              <a:buNone/>
            </a:pPr>
            <a:r>
              <a:rPr b="0" i="0" lang="ja-JP" sz="900" u="none" cap="none" strike="noStrike">
                <a:solidFill>
                  <a:schemeClr val="accent4"/>
                </a:solidFill>
                <a:latin typeface="BIZ UDPGothic"/>
                <a:ea typeface="BIZ UDPGothic"/>
                <a:cs typeface="BIZ UDPGothic"/>
                <a:sym typeface="BIZ UDPGothic"/>
              </a:rPr>
              <a:t>※退会時、余っている集客枠のご返金はできません。また、退会後1年間はマジセミ倶楽部にご入会いただけません。</a:t>
            </a:r>
            <a:endParaRPr b="0" i="0" sz="900" u="none" cap="none" strike="noStrike">
              <a:solidFill>
                <a:schemeClr val="accent4"/>
              </a:solidFill>
              <a:latin typeface="BIZ UDPGothic"/>
              <a:ea typeface="BIZ UDPGothic"/>
              <a:cs typeface="BIZ UDPGothic"/>
              <a:sym typeface="BIZ UDPGothic"/>
            </a:endParaRPr>
          </a:p>
          <a:p>
            <a:pPr indent="0" lvl="0" marL="0" marR="0" rtl="0" algn="l">
              <a:lnSpc>
                <a:spcPct val="140000"/>
              </a:lnSpc>
              <a:spcBef>
                <a:spcPts val="0"/>
              </a:spcBef>
              <a:spcAft>
                <a:spcPts val="0"/>
              </a:spcAft>
              <a:buClr>
                <a:srgbClr val="000000"/>
              </a:buClr>
              <a:buSzPts val="1000"/>
              <a:buFont typeface="Arial"/>
              <a:buNone/>
            </a:pPr>
            <a:r>
              <a:rPr b="0" i="0" lang="ja-JP" sz="900" u="none" cap="none" strike="noStrike">
                <a:solidFill>
                  <a:schemeClr val="accent4"/>
                </a:solidFill>
                <a:latin typeface="BIZ UDPGothic"/>
                <a:ea typeface="BIZ UDPGothic"/>
                <a:cs typeface="BIZ UDPGothic"/>
                <a:sym typeface="BIZ UDPGothic"/>
              </a:rPr>
              <a:t>※退会の際は、退会月の前月の月末までにメールにてご連絡ください。</a:t>
            </a:r>
            <a:endParaRPr b="0" i="0" sz="900" u="none" cap="none" strike="noStrike">
              <a:solidFill>
                <a:schemeClr val="accent4"/>
              </a:solidFill>
              <a:latin typeface="BIZ UDPGothic"/>
              <a:ea typeface="BIZ UDPGothic"/>
              <a:cs typeface="BIZ UDPGothic"/>
              <a:sym typeface="BIZ UDPGothic"/>
            </a:endParaRPr>
          </a:p>
          <a:p>
            <a:pPr indent="0" lvl="0" marL="0" marR="0" rtl="0" algn="l">
              <a:lnSpc>
                <a:spcPct val="140000"/>
              </a:lnSpc>
              <a:spcBef>
                <a:spcPts val="0"/>
              </a:spcBef>
              <a:spcAft>
                <a:spcPts val="0"/>
              </a:spcAft>
              <a:buClr>
                <a:srgbClr val="000000"/>
              </a:buClr>
              <a:buSzPts val="1000"/>
              <a:buFont typeface="Arial"/>
              <a:buNone/>
            </a:pPr>
            <a:r>
              <a:rPr b="0" i="0" lang="ja-JP" sz="900" u="none" cap="none" strike="noStrike">
                <a:solidFill>
                  <a:schemeClr val="accent4"/>
                </a:solidFill>
                <a:latin typeface="BIZ UDPGothic"/>
                <a:ea typeface="BIZ UDPGothic"/>
                <a:cs typeface="BIZ UDPGothic"/>
                <a:sym typeface="BIZ UDPGothic"/>
              </a:rPr>
              <a:t>※特典は変更される可能性があります。</a:t>
            </a:r>
            <a:endParaRPr b="0" i="0" sz="900" u="none" cap="none" strike="noStrike">
              <a:solidFill>
                <a:srgbClr val="000000"/>
              </a:solidFill>
              <a:latin typeface="BIZ UDPGothic"/>
              <a:ea typeface="BIZ UDPGothic"/>
              <a:cs typeface="BIZ UDPGothic"/>
              <a:sym typeface="BIZ UDPGothic"/>
            </a:endParaRPr>
          </a:p>
        </p:txBody>
      </p:sp>
      <p:sp>
        <p:nvSpPr>
          <p:cNvPr id="1070" name="Google Shape;1070;p39"/>
          <p:cNvSpPr txBox="1"/>
          <p:nvPr/>
        </p:nvSpPr>
        <p:spPr>
          <a:xfrm>
            <a:off x="4714725" y="971137"/>
            <a:ext cx="7132800" cy="3259200"/>
          </a:xfrm>
          <a:prstGeom prst="rect">
            <a:avLst/>
          </a:prstGeom>
          <a:noFill/>
          <a:ln>
            <a:noFill/>
          </a:ln>
        </p:spPr>
        <p:txBody>
          <a:bodyPr anchorCtr="0" anchor="t" bIns="45700" lIns="91425" spcFirstLastPara="1" rIns="91425" wrap="square" tIns="45700">
            <a:noAutofit/>
          </a:bodyPr>
          <a:lstStyle/>
          <a:p>
            <a:pPr indent="-279400" lvl="0" marL="285750" marR="0" rtl="0" algn="l">
              <a:lnSpc>
                <a:spcPct val="100000"/>
              </a:lnSpc>
              <a:spcBef>
                <a:spcPts val="0"/>
              </a:spcBef>
              <a:spcAft>
                <a:spcPts val="0"/>
              </a:spcAft>
              <a:buClr>
                <a:schemeClr val="accent4"/>
              </a:buClr>
              <a:buSzPts val="1200"/>
              <a:buFont typeface="BIZ UDPGothic"/>
              <a:buChar char="•"/>
            </a:pPr>
            <a:r>
              <a:rPr b="0" i="0" lang="ja-JP" sz="1100" u="none" cap="none" strike="noStrike">
                <a:solidFill>
                  <a:schemeClr val="accent4"/>
                </a:solidFill>
                <a:latin typeface="BIZ UDPGothic"/>
                <a:ea typeface="BIZ UDPGothic"/>
                <a:cs typeface="BIZ UDPGothic"/>
                <a:sym typeface="BIZ UDPGothic"/>
              </a:rPr>
              <a:t>マジセミ倶楽部は、繰り返しウェビナーを開催する中でPDCAを回し、より良いウェビナーを創っていく会員制のサービスです。入会には審査があります。</a:t>
            </a:r>
            <a:endParaRPr b="0" i="0" sz="1300" u="none" cap="none" strike="noStrike">
              <a:solidFill>
                <a:srgbClr val="000000"/>
              </a:solidFill>
              <a:latin typeface="Arial"/>
              <a:ea typeface="Arial"/>
              <a:cs typeface="Arial"/>
              <a:sym typeface="Arial"/>
            </a:endParaRPr>
          </a:p>
          <a:p>
            <a:pPr indent="-279400" lvl="0" marL="285750" marR="0" rtl="0" algn="l">
              <a:lnSpc>
                <a:spcPct val="100000"/>
              </a:lnSpc>
              <a:spcBef>
                <a:spcPts val="600"/>
              </a:spcBef>
              <a:spcAft>
                <a:spcPts val="0"/>
              </a:spcAft>
              <a:buClr>
                <a:schemeClr val="accent4"/>
              </a:buClr>
              <a:buSzPts val="1200"/>
              <a:buFont typeface="BIZ UDPGothic"/>
              <a:buChar char="•"/>
            </a:pPr>
            <a:r>
              <a:rPr b="0" i="0" lang="ja-JP" sz="1100" u="none" cap="none" strike="noStrike">
                <a:solidFill>
                  <a:schemeClr val="accent4"/>
                </a:solidFill>
                <a:latin typeface="BIZ UDPGothic"/>
                <a:ea typeface="BIZ UDPGothic"/>
                <a:cs typeface="BIZ UDPGothic"/>
                <a:sym typeface="BIZ UDPGothic"/>
              </a:rPr>
              <a:t>マジセミ倶楽部の場合は、企画＋集客＋司会＋運営のワンストップサービスでのご提供となります。集客のみ、などのご支援はできません。</a:t>
            </a:r>
            <a:endParaRPr b="0" i="0" sz="1300" u="none" cap="none" strike="noStrike">
              <a:solidFill>
                <a:srgbClr val="000000"/>
              </a:solidFill>
              <a:latin typeface="Arial"/>
              <a:ea typeface="Arial"/>
              <a:cs typeface="Arial"/>
              <a:sym typeface="Arial"/>
            </a:endParaRPr>
          </a:p>
          <a:p>
            <a:pPr indent="-279400" lvl="0" marL="285750" marR="0" rtl="0" algn="l">
              <a:lnSpc>
                <a:spcPct val="100000"/>
              </a:lnSpc>
              <a:spcBef>
                <a:spcPts val="600"/>
              </a:spcBef>
              <a:spcAft>
                <a:spcPts val="0"/>
              </a:spcAft>
              <a:buClr>
                <a:schemeClr val="accent4"/>
              </a:buClr>
              <a:buSzPts val="1200"/>
              <a:buFont typeface="BIZ UDPGothic"/>
              <a:buChar char="•"/>
            </a:pPr>
            <a:r>
              <a:rPr b="0" i="0" lang="ja-JP" sz="1100" u="none" cap="none" strike="noStrike">
                <a:solidFill>
                  <a:schemeClr val="accent4"/>
                </a:solidFill>
                <a:latin typeface="BIZ UDPGothic"/>
                <a:ea typeface="BIZ UDPGothic"/>
                <a:cs typeface="BIZ UDPGothic"/>
                <a:sym typeface="BIZ UDPGothic"/>
              </a:rPr>
              <a:t>またセミナーの内容（企画）について「製品紹介」ではなく「課題解決型セミナー」とさせていただきます。製品紹介はプレゼンの後半で行っていただきます。セミナーの内容はマジセミの企画メンバーと相談の上決定させていただきます。貴社の希望するテーマで開催できないことがあります。貴社にてテーマを決定したい場合は、ビジターをご利用ください。</a:t>
            </a:r>
            <a:endParaRPr b="0" i="0" sz="1300" u="none" cap="none" strike="noStrike">
              <a:solidFill>
                <a:srgbClr val="000000"/>
              </a:solidFill>
              <a:latin typeface="Arial"/>
              <a:ea typeface="Arial"/>
              <a:cs typeface="Arial"/>
              <a:sym typeface="Arial"/>
            </a:endParaRPr>
          </a:p>
          <a:p>
            <a:pPr indent="-279400" lvl="0" marL="285750" marR="0" rtl="0" algn="l">
              <a:lnSpc>
                <a:spcPct val="100000"/>
              </a:lnSpc>
              <a:spcBef>
                <a:spcPts val="600"/>
              </a:spcBef>
              <a:spcAft>
                <a:spcPts val="600"/>
              </a:spcAft>
              <a:buClr>
                <a:schemeClr val="accent4"/>
              </a:buClr>
              <a:buSzPts val="1200"/>
              <a:buFont typeface="BIZ UDPGothic"/>
              <a:buChar char="•"/>
            </a:pPr>
            <a:r>
              <a:rPr b="0" i="0" lang="ja-JP" sz="1100" u="none" cap="none" strike="noStrike">
                <a:solidFill>
                  <a:schemeClr val="accent4"/>
                </a:solidFill>
                <a:latin typeface="BIZ UDPGothic"/>
                <a:ea typeface="BIZ UDPGothic"/>
                <a:cs typeface="BIZ UDPGothic"/>
                <a:sym typeface="BIZ UDPGothic"/>
              </a:rPr>
              <a:t>なお、前述のマジセミ倶楽部の主旨を鑑み、契約開始から１年以内の解約の場合、ペナルティを設定させていただいております。ご了承ください。（ビジターの料金との差額をご請求いたします）</a:t>
            </a:r>
            <a:endParaRPr b="0" i="0" sz="1300" u="none" cap="none" strike="noStrike">
              <a:solidFill>
                <a:srgbClr val="000000"/>
              </a:solidFill>
              <a:latin typeface="Arial"/>
              <a:ea typeface="Arial"/>
              <a:cs typeface="Arial"/>
              <a:sym typeface="Arial"/>
            </a:endParaRPr>
          </a:p>
        </p:txBody>
      </p:sp>
      <p:sp>
        <p:nvSpPr>
          <p:cNvPr id="1071" name="Google Shape;1071;p39"/>
          <p:cNvSpPr txBox="1"/>
          <p:nvPr/>
        </p:nvSpPr>
        <p:spPr>
          <a:xfrm>
            <a:off x="341827" y="996147"/>
            <a:ext cx="4130400" cy="348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ja-JP" sz="1400" u="none" cap="none" strike="noStrike">
                <a:solidFill>
                  <a:schemeClr val="accent4"/>
                </a:solidFill>
                <a:latin typeface="BIZ UDPGothic"/>
                <a:ea typeface="BIZ UDPGothic"/>
                <a:cs typeface="BIZ UDPGothic"/>
                <a:sym typeface="BIZ UDPGothic"/>
              </a:rPr>
              <a:t>　月会費　12万円</a:t>
            </a:r>
            <a:r>
              <a:rPr b="1" i="0" lang="ja-JP" sz="800" u="none" cap="none" strike="noStrike">
                <a:solidFill>
                  <a:schemeClr val="accent4"/>
                </a:solidFill>
                <a:latin typeface="BIZ UDPGothic"/>
                <a:ea typeface="BIZ UDPGothic"/>
                <a:cs typeface="BIZ UDPGothic"/>
                <a:sym typeface="BIZ UDPGothic"/>
              </a:rPr>
              <a:t>（税別）</a:t>
            </a:r>
            <a:r>
              <a:rPr b="1" i="0" lang="ja-JP" sz="1000" u="none" cap="none" strike="noStrike">
                <a:solidFill>
                  <a:schemeClr val="accent4"/>
                </a:solidFill>
                <a:latin typeface="BIZ UDPGothic"/>
                <a:ea typeface="BIZ UDPGothic"/>
                <a:cs typeface="BIZ UDPGothic"/>
                <a:sym typeface="BIZ UDPGothic"/>
              </a:rPr>
              <a:t>※ライトプラン時　10名分集客枠を含む</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1" i="0" lang="ja-JP" sz="1400" u="none" cap="none" strike="noStrike">
                <a:solidFill>
                  <a:schemeClr val="accent4"/>
                </a:solidFill>
                <a:latin typeface="BIZ UDPGothic"/>
                <a:ea typeface="BIZ UDPGothic"/>
                <a:cs typeface="BIZ UDPGothic"/>
                <a:sym typeface="BIZ UDPGothic"/>
              </a:rPr>
              <a:t>　追加集客枠 @1万円</a:t>
            </a:r>
            <a:r>
              <a:rPr b="1" i="0" lang="ja-JP" sz="800" u="none" cap="none" strike="noStrike">
                <a:solidFill>
                  <a:schemeClr val="accent4"/>
                </a:solidFill>
                <a:latin typeface="BIZ UDPGothic"/>
                <a:ea typeface="BIZ UDPGothic"/>
                <a:cs typeface="BIZ UDPGothic"/>
                <a:sym typeface="BIZ UDPGothic"/>
              </a:rPr>
              <a:t>（税別）</a:t>
            </a:r>
            <a:endParaRPr b="1" i="0" sz="900" u="none" cap="none" strike="noStrike">
              <a:solidFill>
                <a:schemeClr val="accent4"/>
              </a:solidFill>
              <a:latin typeface="BIZ UDPGothic"/>
              <a:ea typeface="BIZ UDPGothic"/>
              <a:cs typeface="BIZ UDPGothic"/>
              <a:sym typeface="BIZ UDPGothic"/>
            </a:endParaRPr>
          </a:p>
          <a:p>
            <a:pPr indent="-171450" lvl="0" marL="171450" marR="0" rtl="0" algn="l">
              <a:lnSpc>
                <a:spcPct val="120000"/>
              </a:lnSpc>
              <a:spcBef>
                <a:spcPts val="1200"/>
              </a:spcBef>
              <a:spcAft>
                <a:spcPts val="0"/>
              </a:spcAft>
              <a:buClr>
                <a:schemeClr val="accent4"/>
              </a:buClr>
              <a:buSzPts val="1100"/>
              <a:buFont typeface="BIZ UDPGothic"/>
              <a:buChar char="•"/>
            </a:pPr>
            <a:r>
              <a:rPr b="0" i="0" lang="ja-JP" sz="1100" u="none" cap="none" strike="noStrike">
                <a:solidFill>
                  <a:schemeClr val="accent4"/>
                </a:solidFill>
                <a:latin typeface="BIZ UDPGothic"/>
                <a:ea typeface="BIZ UDPGothic"/>
                <a:cs typeface="BIZ UDPGothic"/>
                <a:sym typeface="BIZ UDPGothic"/>
              </a:rPr>
              <a:t>１ヶ月毎の自動更新</a:t>
            </a:r>
            <a:endParaRPr b="0" i="0" sz="1400" u="none" cap="none" strike="noStrike">
              <a:solidFill>
                <a:srgbClr val="000000"/>
              </a:solidFill>
              <a:latin typeface="Arial"/>
              <a:ea typeface="Arial"/>
              <a:cs typeface="Arial"/>
              <a:sym typeface="Arial"/>
            </a:endParaRPr>
          </a:p>
          <a:p>
            <a:pPr indent="-171450" lvl="0" marL="171450" marR="0" rtl="0" algn="l">
              <a:lnSpc>
                <a:spcPct val="120000"/>
              </a:lnSpc>
              <a:spcBef>
                <a:spcPts val="0"/>
              </a:spcBef>
              <a:spcAft>
                <a:spcPts val="0"/>
              </a:spcAft>
              <a:buClr>
                <a:schemeClr val="accent4"/>
              </a:buClr>
              <a:buSzPts val="1100"/>
              <a:buFont typeface="BIZ UDPGothic"/>
              <a:buChar char="•"/>
            </a:pPr>
            <a:r>
              <a:rPr b="0" i="0" lang="ja-JP" sz="1100" u="none" cap="none" strike="noStrike">
                <a:solidFill>
                  <a:schemeClr val="accent4"/>
                </a:solidFill>
                <a:latin typeface="BIZ UDPGothic"/>
                <a:ea typeface="BIZ UDPGothic"/>
                <a:cs typeface="BIZ UDPGothic"/>
                <a:sym typeface="BIZ UDPGothic"/>
              </a:rPr>
              <a:t>１ヶ月ごとに10名の集客枠を追加</a:t>
            </a:r>
            <a:endParaRPr b="0" i="0" sz="1400" u="none" cap="none" strike="noStrike">
              <a:solidFill>
                <a:srgbClr val="000000"/>
              </a:solidFill>
              <a:latin typeface="Arial"/>
              <a:ea typeface="Arial"/>
              <a:cs typeface="Arial"/>
              <a:sym typeface="Arial"/>
            </a:endParaRPr>
          </a:p>
          <a:p>
            <a:pPr indent="-171450" lvl="0" marL="171450" marR="0" rtl="0" algn="l">
              <a:lnSpc>
                <a:spcPct val="120000"/>
              </a:lnSpc>
              <a:spcBef>
                <a:spcPts val="0"/>
              </a:spcBef>
              <a:spcAft>
                <a:spcPts val="0"/>
              </a:spcAft>
              <a:buClr>
                <a:schemeClr val="accent4"/>
              </a:buClr>
              <a:buSzPts val="1100"/>
              <a:buFont typeface="BIZ UDPGothic"/>
              <a:buChar char="•"/>
            </a:pPr>
            <a:r>
              <a:rPr b="0" i="0" lang="ja-JP" sz="1100" u="none" cap="none" strike="noStrike">
                <a:solidFill>
                  <a:schemeClr val="accent4"/>
                </a:solidFill>
                <a:latin typeface="BIZ UDPGothic"/>
                <a:ea typeface="BIZ UDPGothic"/>
                <a:cs typeface="BIZ UDPGothic"/>
                <a:sym typeface="BIZ UDPGothic"/>
              </a:rPr>
              <a:t>ウェビナーの最低定員は30名</a:t>
            </a:r>
            <a:endParaRPr b="0" i="0" sz="1400" u="none" cap="none" strike="noStrike">
              <a:solidFill>
                <a:srgbClr val="000000"/>
              </a:solidFill>
              <a:latin typeface="Arial"/>
              <a:ea typeface="Arial"/>
              <a:cs typeface="Arial"/>
              <a:sym typeface="Arial"/>
            </a:endParaRPr>
          </a:p>
          <a:p>
            <a:pPr indent="-171450" lvl="0" marL="171450" marR="0" rtl="0" algn="l">
              <a:lnSpc>
                <a:spcPct val="120000"/>
              </a:lnSpc>
              <a:spcBef>
                <a:spcPts val="0"/>
              </a:spcBef>
              <a:spcAft>
                <a:spcPts val="0"/>
              </a:spcAft>
              <a:buClr>
                <a:schemeClr val="accent4"/>
              </a:buClr>
              <a:buSzPts val="1100"/>
              <a:buFont typeface="BIZ UDPGothic"/>
              <a:buChar char="•"/>
            </a:pPr>
            <a:r>
              <a:rPr b="0" i="0" lang="ja-JP" sz="1100" u="none" cap="none" strike="noStrike">
                <a:solidFill>
                  <a:schemeClr val="accent4"/>
                </a:solidFill>
                <a:latin typeface="BIZ UDPGothic"/>
                <a:ea typeface="BIZ UDPGothic"/>
                <a:cs typeface="BIZ UDPGothic"/>
                <a:sym typeface="BIZ UDPGothic"/>
              </a:rPr>
              <a:t>初月に30名ウェビナー開催の場合は、20名分の追加集客枠を購入（@1万円）</a:t>
            </a:r>
            <a:endParaRPr b="0" i="0" sz="1100" u="none" cap="none" strike="noStrike">
              <a:solidFill>
                <a:schemeClr val="accent4"/>
              </a:solidFill>
              <a:latin typeface="BIZ UDPGothic"/>
              <a:ea typeface="BIZ UDPGothic"/>
              <a:cs typeface="BIZ UDPGothic"/>
              <a:sym typeface="BIZ UDPGothic"/>
            </a:endParaRPr>
          </a:p>
          <a:p>
            <a:pPr indent="-171450" lvl="0" marL="171450" marR="0" rtl="0" algn="l">
              <a:lnSpc>
                <a:spcPct val="120000"/>
              </a:lnSpc>
              <a:spcBef>
                <a:spcPts val="0"/>
              </a:spcBef>
              <a:spcAft>
                <a:spcPts val="0"/>
              </a:spcAft>
              <a:buClr>
                <a:schemeClr val="accent4"/>
              </a:buClr>
              <a:buSzPts val="1100"/>
              <a:buFont typeface="BIZ UDPGothic"/>
              <a:buChar char="•"/>
            </a:pPr>
            <a:r>
              <a:rPr b="0" i="0" lang="ja-JP" sz="1100" u="none" cap="none" strike="noStrike">
                <a:solidFill>
                  <a:schemeClr val="accent4"/>
                </a:solidFill>
                <a:latin typeface="BIZ UDPGothic"/>
                <a:ea typeface="BIZ UDPGothic"/>
                <a:cs typeface="BIZ UDPGothic"/>
                <a:sym typeface="BIZ UDPGothic"/>
              </a:rPr>
              <a:t>集客人数が定員未達だった場合、未達分の集客枠は翌月以降に持ち越し</a:t>
            </a:r>
            <a:endParaRPr b="0" i="0" sz="1400" u="none" cap="none" strike="noStrike">
              <a:solidFill>
                <a:srgbClr val="000000"/>
              </a:solidFill>
              <a:latin typeface="Arial"/>
              <a:ea typeface="Arial"/>
              <a:cs typeface="Arial"/>
              <a:sym typeface="Arial"/>
            </a:endParaRPr>
          </a:p>
          <a:p>
            <a:pPr indent="-171450" lvl="0" marL="171450" marR="0" rtl="0" algn="l">
              <a:lnSpc>
                <a:spcPct val="120000"/>
              </a:lnSpc>
              <a:spcBef>
                <a:spcPts val="0"/>
              </a:spcBef>
              <a:spcAft>
                <a:spcPts val="0"/>
              </a:spcAft>
              <a:buClr>
                <a:schemeClr val="accent4"/>
              </a:buClr>
              <a:buSzPts val="1100"/>
              <a:buFont typeface="BIZ UDPGothic"/>
              <a:buChar char="•"/>
            </a:pPr>
            <a:r>
              <a:rPr b="0" i="0" lang="ja-JP" sz="1100" u="none" cap="none" strike="noStrike">
                <a:solidFill>
                  <a:schemeClr val="accent4"/>
                </a:solidFill>
                <a:latin typeface="BIZ UDPGothic"/>
                <a:ea typeface="BIZ UDPGothic"/>
                <a:cs typeface="BIZ UDPGothic"/>
                <a:sym typeface="BIZ UDPGothic"/>
              </a:rPr>
              <a:t>@1万円で追加集客枠の購入が可能</a:t>
            </a:r>
            <a:endParaRPr b="0" i="0" sz="1400" u="none" cap="none" strike="noStrike">
              <a:solidFill>
                <a:srgbClr val="000000"/>
              </a:solidFill>
              <a:latin typeface="Arial"/>
              <a:ea typeface="Arial"/>
              <a:cs typeface="Arial"/>
              <a:sym typeface="Arial"/>
            </a:endParaRPr>
          </a:p>
          <a:p>
            <a:pPr indent="-171450" lvl="0" marL="171450" marR="0" rtl="0" algn="l">
              <a:lnSpc>
                <a:spcPct val="120000"/>
              </a:lnSpc>
              <a:spcBef>
                <a:spcPts val="0"/>
              </a:spcBef>
              <a:spcAft>
                <a:spcPts val="0"/>
              </a:spcAft>
              <a:buClr>
                <a:srgbClr val="FF0000"/>
              </a:buClr>
              <a:buSzPts val="1100"/>
              <a:buFont typeface="BIZ UDPGothic"/>
              <a:buChar char="•"/>
            </a:pPr>
            <a:r>
              <a:rPr b="0" i="0" lang="ja-JP" sz="1100" u="none" cap="none" strike="noStrike">
                <a:solidFill>
                  <a:srgbClr val="FF0000"/>
                </a:solidFill>
                <a:latin typeface="BIZ UDPGothic"/>
                <a:ea typeface="BIZ UDPGothic"/>
                <a:cs typeface="BIZ UDPGothic"/>
                <a:sym typeface="BIZ UDPGothic"/>
              </a:rPr>
              <a:t>直近過去3回の貴社主催セミナーへの（課金対象の）お申込が1回以上あった方が、当該セミナーに再度お申し込みされた場合は、当該セミナーについては課金対象外( ファン育成)</a:t>
            </a:r>
            <a:endParaRPr b="0" i="0" sz="1100" u="none" cap="none" strike="noStrike">
              <a:solidFill>
                <a:srgbClr val="FF0000"/>
              </a:solidFill>
              <a:latin typeface="BIZ UDPGothic"/>
              <a:ea typeface="BIZ UDPGothic"/>
              <a:cs typeface="BIZ UDPGothic"/>
              <a:sym typeface="BIZ UDPGothic"/>
            </a:endParaRPr>
          </a:p>
          <a:p>
            <a:pPr indent="-171450" lvl="0" marL="171450" marR="0" rtl="0" algn="l">
              <a:lnSpc>
                <a:spcPct val="120000"/>
              </a:lnSpc>
              <a:spcBef>
                <a:spcPts val="0"/>
              </a:spcBef>
              <a:spcAft>
                <a:spcPts val="0"/>
              </a:spcAft>
              <a:buClr>
                <a:srgbClr val="FF0000"/>
              </a:buClr>
              <a:buSzPts val="1100"/>
              <a:buFont typeface="BIZ UDPGothic"/>
              <a:buChar char="•"/>
            </a:pPr>
            <a:r>
              <a:rPr b="0" i="0" lang="ja-JP" sz="1100" u="none" cap="none" strike="noStrike">
                <a:solidFill>
                  <a:schemeClr val="accent4"/>
                </a:solidFill>
                <a:latin typeface="BIZ UDPGothic"/>
                <a:ea typeface="BIZ UDPGothic"/>
                <a:cs typeface="BIZ UDPGothic"/>
                <a:sym typeface="BIZ UDPGothic"/>
              </a:rPr>
              <a:t>その他、一般公開した講演資料DL者のリード提供、ブランディングダッシュボードの提供、トレンド分析ツールの提供、などの特典あり</a:t>
            </a:r>
            <a:endParaRPr b="0" i="0" sz="1100" u="none" cap="none" strike="noStrike">
              <a:solidFill>
                <a:schemeClr val="accent4"/>
              </a:solidFill>
              <a:latin typeface="BIZ UDPGothic"/>
              <a:ea typeface="BIZ UDPGothic"/>
              <a:cs typeface="BIZ UDPGothic"/>
              <a:sym typeface="BIZ UDPGothic"/>
            </a:endParaRPr>
          </a:p>
        </p:txBody>
      </p:sp>
      <p:graphicFrame>
        <p:nvGraphicFramePr>
          <p:cNvPr id="1072" name="Google Shape;1072;p39"/>
          <p:cNvGraphicFramePr/>
          <p:nvPr/>
        </p:nvGraphicFramePr>
        <p:xfrm>
          <a:off x="4503110" y="4742350"/>
          <a:ext cx="3000000" cy="3000000"/>
        </p:xfrm>
        <a:graphic>
          <a:graphicData uri="http://schemas.openxmlformats.org/drawingml/2006/table">
            <a:tbl>
              <a:tblPr bandRow="1" firstRow="1">
                <a:noFill/>
                <a:tableStyleId>{432B047E-2240-43DF-AB91-C3AC2A0F5CC9}</a:tableStyleId>
              </a:tblPr>
              <a:tblGrid>
                <a:gridCol w="1911900"/>
                <a:gridCol w="2402875"/>
                <a:gridCol w="1887875"/>
                <a:gridCol w="1244650"/>
              </a:tblGrid>
              <a:tr h="342425">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latin typeface="BIZ UDPGothic"/>
                          <a:ea typeface="BIZ UDPGothic"/>
                          <a:cs typeface="BIZ UDPGothic"/>
                          <a:sym typeface="BIZ UDPGothic"/>
                        </a:rPr>
                        <a:t>商品名</a:t>
                      </a:r>
                      <a:endParaRPr sz="1400" u="none" cap="none" strike="noStrike">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FF0066"/>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latin typeface="BIZ UDPGothic"/>
                          <a:ea typeface="BIZ UDPGothic"/>
                          <a:cs typeface="BIZ UDPGothic"/>
                          <a:sym typeface="BIZ UDPGothic"/>
                        </a:rPr>
                        <a:t>内容</a:t>
                      </a:r>
                      <a:endParaRPr sz="1400" u="none" cap="none" strike="noStrike">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FF0066"/>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ja-JP" sz="1050" u="none" cap="none" strike="noStrike">
                          <a:latin typeface="BIZ UDPGothic"/>
                          <a:ea typeface="BIZ UDPGothic"/>
                          <a:cs typeface="BIZ UDPGothic"/>
                          <a:sym typeface="BIZ UDPGothic"/>
                        </a:rPr>
                        <a:t>区分</a:t>
                      </a:r>
                      <a:endParaRPr sz="1200" u="none" cap="none" strike="noStrike">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FF0066"/>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latin typeface="BIZ UDPGothic"/>
                          <a:ea typeface="BIZ UDPGothic"/>
                          <a:cs typeface="BIZ UDPGothic"/>
                          <a:sym typeface="BIZ UDPGothic"/>
                        </a:rPr>
                        <a:t>金額（￥）</a:t>
                      </a:r>
                      <a:endParaRPr sz="1400" u="none" cap="none" strike="noStrike">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FF0066"/>
                    </a:solidFill>
                  </a:tcPr>
                </a:tc>
              </a:tr>
              <a:tr h="391250">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マジセミ倶楽部ライト（30名）</a:t>
                      </a:r>
                      <a:endParaRPr sz="1400" u="none" cap="none" strike="noStrike">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ウェビナーの企画・集客・運営</a:t>
                      </a:r>
                      <a:endParaRPr sz="1400" u="none" cap="none" strike="noStrike">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月会費</a:t>
                      </a:r>
                      <a:endParaRPr sz="10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120,000</a:t>
                      </a:r>
                      <a:endParaRPr sz="10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r>
              <a:tr h="342425">
                <a:tc gridSpan="2" rowSpan="3">
                  <a:txBody>
                    <a:bodyPr/>
                    <a:lstStyle/>
                    <a:p>
                      <a:pPr indent="0" lvl="0" marL="0" marR="0" rtl="0" algn="ctr">
                        <a:lnSpc>
                          <a:spcPct val="100000"/>
                        </a:lnSpc>
                        <a:spcBef>
                          <a:spcPts val="0"/>
                        </a:spcBef>
                        <a:spcAft>
                          <a:spcPts val="0"/>
                        </a:spcAft>
                        <a:buClr>
                          <a:srgbClr val="000000"/>
                        </a:buClr>
                        <a:buSzPts val="1500"/>
                        <a:buFont typeface="Arial"/>
                        <a:buNone/>
                      </a:pPr>
                      <a:r>
                        <a:rPr lang="ja-JP" sz="1500" u="none" cap="none" strike="noStrike">
                          <a:solidFill>
                            <a:schemeClr val="accent4"/>
                          </a:solidFill>
                          <a:latin typeface="BIZ UDPGothic"/>
                          <a:ea typeface="BIZ UDPGothic"/>
                          <a:cs typeface="BIZ UDPGothic"/>
                          <a:sym typeface="BIZ UDPGothic"/>
                        </a:rPr>
                        <a:t>マジセミ倶楽部　ライトプラン</a:t>
                      </a:r>
                      <a:endParaRPr sz="1500" u="none" cap="none" strike="noStrike">
                        <a:solidFill>
                          <a:schemeClr val="accent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500"/>
                        <a:buFont typeface="Arial"/>
                        <a:buNone/>
                      </a:pPr>
                      <a:r>
                        <a:rPr lang="ja-JP" sz="1500" u="none" cap="none" strike="noStrike">
                          <a:solidFill>
                            <a:schemeClr val="accent4"/>
                          </a:solidFill>
                          <a:latin typeface="BIZ UDPGothic"/>
                          <a:ea typeface="BIZ UDPGothic"/>
                          <a:cs typeface="BIZ UDPGothic"/>
                          <a:sym typeface="BIZ UDPGothic"/>
                        </a:rPr>
                        <a:t>30名集客を、</a:t>
                      </a:r>
                      <a:endParaRPr sz="1400" u="none" cap="none" strike="noStrike"/>
                    </a:p>
                    <a:p>
                      <a:pPr indent="0" lvl="0" marL="0" marR="0" rtl="0" algn="ctr">
                        <a:lnSpc>
                          <a:spcPct val="100000"/>
                        </a:lnSpc>
                        <a:spcBef>
                          <a:spcPts val="0"/>
                        </a:spcBef>
                        <a:spcAft>
                          <a:spcPts val="0"/>
                        </a:spcAft>
                        <a:buClr>
                          <a:srgbClr val="000000"/>
                        </a:buClr>
                        <a:buSzPts val="1500"/>
                        <a:buFont typeface="Arial"/>
                        <a:buNone/>
                      </a:pPr>
                      <a:r>
                        <a:rPr lang="ja-JP" sz="1500" u="none" cap="none" strike="noStrike">
                          <a:solidFill>
                            <a:schemeClr val="accent4"/>
                          </a:solidFill>
                          <a:latin typeface="BIZ UDPGothic"/>
                          <a:ea typeface="BIZ UDPGothic"/>
                          <a:cs typeface="BIZ UDPGothic"/>
                          <a:sym typeface="BIZ UDPGothic"/>
                        </a:rPr>
                        <a:t>月会費で10名、追加集客で20名集客した場合</a:t>
                      </a:r>
                      <a:endParaRPr sz="10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rowSpan="3" hMerge="1"/>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追加集客枠</a:t>
                      </a:r>
                      <a:endParaRPr sz="1400" u="none" cap="none" strike="noStrike">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200,000</a:t>
                      </a:r>
                      <a:endParaRPr sz="1400" u="none" cap="none" strike="noStrike">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r>
              <a:tr h="342425">
                <a:tc gridSpan="2" vMerge="1"/>
                <a:tc hMerge="1" vMerge="1"/>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消費税（１０％）</a:t>
                      </a:r>
                      <a:endParaRPr sz="1400" u="none" cap="none" strike="noStrike">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3２,000</a:t>
                      </a:r>
                      <a:endParaRPr sz="10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r>
              <a:tr h="369775">
                <a:tc gridSpan="2" vMerge="1"/>
                <a:tc hMerge="1" vMerge="1"/>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合計（税込）</a:t>
                      </a:r>
                      <a:endParaRPr sz="1400" u="none" cap="none" strike="noStrike">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400"/>
                        <a:buFont typeface="Arial"/>
                        <a:buNone/>
                      </a:pPr>
                      <a:r>
                        <a:rPr lang="ja-JP" sz="1400" u="none" cap="none" strike="noStrike">
                          <a:solidFill>
                            <a:schemeClr val="accent4"/>
                          </a:solidFill>
                          <a:latin typeface="BIZ UDPGothic"/>
                          <a:ea typeface="BIZ UDPGothic"/>
                          <a:cs typeface="BIZ UDPGothic"/>
                          <a:sym typeface="BIZ UDPGothic"/>
                        </a:rPr>
                        <a:t>352,000</a:t>
                      </a:r>
                      <a:endParaRPr sz="14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r>
            </a:tbl>
          </a:graphicData>
        </a:graphic>
      </p:graphicFrame>
      <p:cxnSp>
        <p:nvCxnSpPr>
          <p:cNvPr id="1073" name="Google Shape;1073;p39"/>
          <p:cNvCxnSpPr/>
          <p:nvPr/>
        </p:nvCxnSpPr>
        <p:spPr>
          <a:xfrm>
            <a:off x="6350" y="799793"/>
            <a:ext cx="12185700" cy="0"/>
          </a:xfrm>
          <a:prstGeom prst="straightConnector1">
            <a:avLst/>
          </a:prstGeom>
          <a:noFill/>
          <a:ln cap="flat" cmpd="sng" w="9525">
            <a:solidFill>
              <a:schemeClr val="lt1"/>
            </a:solidFill>
            <a:prstDash val="solid"/>
            <a:miter lim="800000"/>
            <a:headEnd len="sm" w="sm" type="none"/>
            <a:tailEnd len="sm" w="sm" type="none"/>
          </a:ln>
        </p:spPr>
      </p:cxnSp>
      <p:sp>
        <p:nvSpPr>
          <p:cNvPr id="1074" name="Google Shape;1074;p39"/>
          <p:cNvSpPr/>
          <p:nvPr/>
        </p:nvSpPr>
        <p:spPr>
          <a:xfrm>
            <a:off x="12032139" y="-7626"/>
            <a:ext cx="163500" cy="8004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cxnSp>
        <p:nvCxnSpPr>
          <p:cNvPr id="1075" name="Google Shape;1075;p39"/>
          <p:cNvCxnSpPr/>
          <p:nvPr/>
        </p:nvCxnSpPr>
        <p:spPr>
          <a:xfrm>
            <a:off x="9888" y="792703"/>
            <a:ext cx="12185700" cy="0"/>
          </a:xfrm>
          <a:prstGeom prst="straightConnector1">
            <a:avLst/>
          </a:prstGeom>
          <a:noFill/>
          <a:ln cap="flat" cmpd="sng" w="9525">
            <a:solidFill>
              <a:srgbClr val="163F9B"/>
            </a:solidFill>
            <a:prstDash val="solid"/>
            <a:miter lim="800000"/>
            <a:headEnd len="sm" w="sm" type="none"/>
            <a:tailEnd len="sm" w="sm" type="none"/>
          </a:ln>
        </p:spPr>
      </p:cxnSp>
      <p:sp>
        <p:nvSpPr>
          <p:cNvPr id="1076" name="Google Shape;1076;p39"/>
          <p:cNvSpPr txBox="1"/>
          <p:nvPr/>
        </p:nvSpPr>
        <p:spPr>
          <a:xfrm>
            <a:off x="292432" y="6893"/>
            <a:ext cx="2414400" cy="709500"/>
          </a:xfrm>
          <a:prstGeom prst="rect">
            <a:avLst/>
          </a:prstGeom>
          <a:noFill/>
          <a:ln>
            <a:noFill/>
          </a:ln>
        </p:spPr>
        <p:txBody>
          <a:bodyPr anchorCtr="0" anchor="t" bIns="45700" lIns="91425" spcFirstLastPara="1" rIns="91425" wrap="square" tIns="108000">
            <a:spAutoFit/>
          </a:bodyPr>
          <a:lstStyle/>
          <a:p>
            <a:pPr indent="0" lvl="0" marL="0" marR="0" rtl="0" algn="l">
              <a:lnSpc>
                <a:spcPct val="100000"/>
              </a:lnSpc>
              <a:spcBef>
                <a:spcPts val="0"/>
              </a:spcBef>
              <a:spcAft>
                <a:spcPts val="0"/>
              </a:spcAft>
              <a:buClr>
                <a:srgbClr val="000000"/>
              </a:buClr>
              <a:buSzPts val="3600"/>
              <a:buFont typeface="Arial"/>
              <a:buNone/>
            </a:pPr>
            <a:r>
              <a:rPr b="0" i="0" lang="ja-JP" sz="3600" u="none" cap="none" strike="noStrike">
                <a:solidFill>
                  <a:schemeClr val="accent4"/>
                </a:solidFill>
                <a:latin typeface="BIZ UDPGothic"/>
                <a:ea typeface="BIZ UDPGothic"/>
                <a:cs typeface="BIZ UDPGothic"/>
                <a:sym typeface="BIZ UDPGothic"/>
              </a:rPr>
              <a:t>基本プラン</a:t>
            </a:r>
            <a:endParaRPr b="0" i="0" sz="2400" u="none" cap="none" strike="noStrike">
              <a:solidFill>
                <a:schemeClr val="accent4"/>
              </a:solidFill>
              <a:latin typeface="BIZ UDPGothic"/>
              <a:ea typeface="BIZ UDPGothic"/>
              <a:cs typeface="BIZ UDPGothic"/>
              <a:sym typeface="BIZ UDPGothic"/>
            </a:endParaRPr>
          </a:p>
        </p:txBody>
      </p:sp>
      <p:sp>
        <p:nvSpPr>
          <p:cNvPr id="1077" name="Google Shape;1077;p39"/>
          <p:cNvSpPr/>
          <p:nvPr/>
        </p:nvSpPr>
        <p:spPr>
          <a:xfrm>
            <a:off x="5474771" y="227019"/>
            <a:ext cx="1604400" cy="461100"/>
          </a:xfrm>
          <a:prstGeom prst="roundRect">
            <a:avLst>
              <a:gd fmla="val 16667" name="adj"/>
            </a:avLst>
          </a:prstGeom>
          <a:solidFill>
            <a:schemeClr val="lt1"/>
          </a:solid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ja-JP" sz="1800" u="none" cap="none" strike="noStrike">
                <a:solidFill>
                  <a:schemeClr val="accent4"/>
                </a:solidFill>
                <a:latin typeface="BIZ UDPGothic"/>
                <a:ea typeface="BIZ UDPGothic"/>
                <a:cs typeface="BIZ UDPGothic"/>
                <a:sym typeface="BIZ UDPGothic"/>
              </a:rPr>
              <a:t>プラン詳細</a:t>
            </a:r>
            <a:endParaRPr b="0" i="0" sz="1800" u="none" cap="none" strike="noStrike">
              <a:solidFill>
                <a:schemeClr val="accent4"/>
              </a:solidFill>
              <a:latin typeface="BIZ UDPGothic"/>
              <a:ea typeface="BIZ UDPGothic"/>
              <a:cs typeface="BIZ UDPGothic"/>
              <a:sym typeface="BIZ UDPGothic"/>
            </a:endParaRPr>
          </a:p>
        </p:txBody>
      </p:sp>
      <p:sp>
        <p:nvSpPr>
          <p:cNvPr id="1078" name="Google Shape;1078;p39"/>
          <p:cNvSpPr/>
          <p:nvPr/>
        </p:nvSpPr>
        <p:spPr>
          <a:xfrm>
            <a:off x="7178787" y="226536"/>
            <a:ext cx="1604400" cy="461100"/>
          </a:xfrm>
          <a:prstGeom prst="roundRect">
            <a:avLst>
              <a:gd fmla="val 16667" name="adj"/>
            </a:avLst>
          </a:prstGeom>
          <a:solidFill>
            <a:schemeClr val="lt1"/>
          </a:solid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ja-JP" sz="1800" u="none" cap="none" strike="noStrike">
                <a:solidFill>
                  <a:schemeClr val="accent4"/>
                </a:solidFill>
                <a:latin typeface="BIZ UDPGothic"/>
                <a:ea typeface="BIZ UDPGothic"/>
                <a:cs typeface="BIZ UDPGothic"/>
                <a:sym typeface="BIZ UDPGothic"/>
              </a:rPr>
              <a:t>参考プラン</a:t>
            </a:r>
            <a:endParaRPr b="0" i="0" sz="1800" u="none" cap="none" strike="noStrike">
              <a:solidFill>
                <a:schemeClr val="accent4"/>
              </a:solidFill>
              <a:latin typeface="BIZ UDPGothic"/>
              <a:ea typeface="BIZ UDPGothic"/>
              <a:cs typeface="BIZ UDPGothic"/>
              <a:sym typeface="BIZ UDPGothic"/>
            </a:endParaRPr>
          </a:p>
        </p:txBody>
      </p:sp>
      <p:sp>
        <p:nvSpPr>
          <p:cNvPr id="1079" name="Google Shape;1079;p39"/>
          <p:cNvSpPr/>
          <p:nvPr/>
        </p:nvSpPr>
        <p:spPr>
          <a:xfrm>
            <a:off x="2856620" y="227019"/>
            <a:ext cx="2523300" cy="461100"/>
          </a:xfrm>
          <a:prstGeom prst="roundRect">
            <a:avLst>
              <a:gd fmla="val 16667" name="adj"/>
            </a:avLst>
          </a:prstGeom>
          <a:solidFill>
            <a:srgbClr val="FF006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ja-JP" sz="1800" u="none" cap="none" strike="noStrike">
                <a:solidFill>
                  <a:schemeClr val="lt1"/>
                </a:solidFill>
                <a:latin typeface="BIZ UDPGothic"/>
                <a:ea typeface="BIZ UDPGothic"/>
                <a:cs typeface="BIZ UDPGothic"/>
                <a:sym typeface="BIZ UDPGothic"/>
              </a:rPr>
              <a:t>マジセミ倶楽部 ライト</a:t>
            </a:r>
            <a:endParaRPr b="0" i="0" sz="1800" u="none" cap="none" strike="noStrike">
              <a:solidFill>
                <a:schemeClr val="lt1"/>
              </a:solidFill>
              <a:latin typeface="BIZ UDPGothic"/>
              <a:ea typeface="BIZ UDPGothic"/>
              <a:cs typeface="BIZ UDPGothic"/>
              <a:sym typeface="BIZ UDPGothic"/>
            </a:endParaRPr>
          </a:p>
        </p:txBody>
      </p:sp>
      <p:sp>
        <p:nvSpPr>
          <p:cNvPr id="1080" name="Google Shape;1080;p39"/>
          <p:cNvSpPr txBox="1"/>
          <p:nvPr/>
        </p:nvSpPr>
        <p:spPr>
          <a:xfrm>
            <a:off x="10249634" y="222167"/>
            <a:ext cx="1697100" cy="2769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800"/>
              <a:buFont typeface="Arial"/>
              <a:buNone/>
            </a:pPr>
            <a:r>
              <a:rPr b="1" i="0" lang="ja-JP" sz="1200" u="none" cap="none" strike="noStrike">
                <a:solidFill>
                  <a:schemeClr val="accent4"/>
                </a:solidFill>
                <a:latin typeface="BIZ UDPGothic"/>
                <a:ea typeface="BIZ UDPGothic"/>
                <a:cs typeface="BIZ UDPGothic"/>
                <a:sym typeface="BIZ UDPGothic"/>
              </a:rPr>
              <a:t>Pricing </a:t>
            </a:r>
            <a:r>
              <a:rPr b="0" i="0" lang="ja-JP" sz="1200" u="none" cap="none" strike="noStrike">
                <a:solidFill>
                  <a:schemeClr val="accent4"/>
                </a:solidFill>
                <a:latin typeface="BIZ UDPGothic"/>
                <a:ea typeface="BIZ UDPGothic"/>
                <a:cs typeface="BIZ UDPGothic"/>
                <a:sym typeface="BIZ UDPGothic"/>
              </a:rPr>
              <a:t>Plans</a:t>
            </a:r>
            <a:endParaRPr b="0" i="0" sz="1200" u="none" cap="none" strike="noStrike">
              <a:solidFill>
                <a:schemeClr val="accent4"/>
              </a:solidFill>
              <a:latin typeface="BIZ UDPGothic"/>
              <a:ea typeface="BIZ UDPGothic"/>
              <a:cs typeface="BIZ UDPGothic"/>
              <a:sym typeface="BIZ UDPGothic"/>
            </a:endParaRPr>
          </a:p>
        </p:txBody>
      </p:sp>
      <p:sp>
        <p:nvSpPr>
          <p:cNvPr id="1081" name="Google Shape;1081;p39"/>
          <p:cNvSpPr/>
          <p:nvPr/>
        </p:nvSpPr>
        <p:spPr>
          <a:xfrm>
            <a:off x="228725" y="4714125"/>
            <a:ext cx="3920400" cy="1788300"/>
          </a:xfrm>
          <a:prstGeom prst="roundRect">
            <a:avLst>
              <a:gd fmla="val 16667" name="adj"/>
            </a:avLst>
          </a:prstGeom>
          <a:solidFill>
            <a:srgbClr val="FF006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ja-JP" sz="1700" u="none" cap="none" strike="noStrike">
                <a:solidFill>
                  <a:schemeClr val="lt1"/>
                </a:solidFill>
                <a:latin typeface="BIZ UDPGothic"/>
                <a:ea typeface="BIZ UDPGothic"/>
                <a:cs typeface="BIZ UDPGothic"/>
                <a:sym typeface="BIZ UDPGothic"/>
              </a:rPr>
              <a:t>「セミナー後の商談化に課題がある」「自社WebサイトのコンテンツやSEOを強化したい」方は、後述のお得なセットプランをご利用ください。</a:t>
            </a:r>
            <a:endParaRPr b="0" i="0" sz="1700" u="none" cap="none" strike="noStrike">
              <a:solidFill>
                <a:schemeClr val="lt1"/>
              </a:solidFill>
              <a:latin typeface="BIZ UDPGothic"/>
              <a:ea typeface="BIZ UDPGothic"/>
              <a:cs typeface="BIZ UDPGothic"/>
              <a:sym typeface="BIZ UDPGothic"/>
            </a:endParaRPr>
          </a:p>
        </p:txBody>
      </p:sp>
      <p:sp>
        <p:nvSpPr>
          <p:cNvPr id="1082" name="Google Shape;1082;p39"/>
          <p:cNvSpPr txBox="1"/>
          <p:nvPr/>
        </p:nvSpPr>
        <p:spPr>
          <a:xfrm>
            <a:off x="10164033" y="6452965"/>
            <a:ext cx="1707600" cy="3651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rPr b="0" i="0" lang="ja-JP" sz="800" u="none" cap="none" strike="noStrike">
                <a:solidFill>
                  <a:srgbClr val="D8D8D8"/>
                </a:solidFill>
                <a:latin typeface="Arial"/>
                <a:ea typeface="Arial"/>
                <a:cs typeface="Arial"/>
                <a:sym typeface="Arial"/>
              </a:rPr>
              <a:t>©2018 MAJISEMI Inc.</a:t>
            </a:r>
            <a:endParaRPr b="0" i="0" sz="800" u="none" cap="none" strike="noStrike">
              <a:solidFill>
                <a:srgbClr val="D8D8D8"/>
              </a:solidFill>
              <a:latin typeface="Arial"/>
              <a:ea typeface="Arial"/>
              <a:cs typeface="Arial"/>
              <a:sym typeface="Arial"/>
            </a:endParaRPr>
          </a:p>
        </p:txBody>
      </p:sp>
      <p:sp>
        <p:nvSpPr>
          <p:cNvPr id="1083" name="Google Shape;1083;p39"/>
          <p:cNvSpPr txBox="1"/>
          <p:nvPr>
            <p:ph idx="12" type="sldNum"/>
          </p:nvPr>
        </p:nvSpPr>
        <p:spPr>
          <a:xfrm>
            <a:off x="11755464" y="6452966"/>
            <a:ext cx="3864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ja-JP" sz="800">
                <a:solidFill>
                  <a:srgbClr val="D8D8D8"/>
                </a:solidFill>
                <a:latin typeface="Arial"/>
                <a:ea typeface="Arial"/>
                <a:cs typeface="Arial"/>
                <a:sym typeface="Arial"/>
              </a:rPr>
              <a:t>‹#›</a:t>
            </a:fld>
            <a:endParaRPr sz="800">
              <a:solidFill>
                <a:srgbClr val="D8D8D8"/>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cxnSp>
        <p:nvCxnSpPr>
          <p:cNvPr id="133" name="Google Shape;133;p4"/>
          <p:cNvCxnSpPr/>
          <p:nvPr/>
        </p:nvCxnSpPr>
        <p:spPr>
          <a:xfrm>
            <a:off x="6350" y="799793"/>
            <a:ext cx="12185650" cy="0"/>
          </a:xfrm>
          <a:prstGeom prst="straightConnector1">
            <a:avLst/>
          </a:prstGeom>
          <a:noFill/>
          <a:ln cap="flat" cmpd="sng" w="9525">
            <a:solidFill>
              <a:srgbClr val="163F9B"/>
            </a:solidFill>
            <a:prstDash val="solid"/>
            <a:miter lim="800000"/>
            <a:headEnd len="sm" w="sm" type="none"/>
            <a:tailEnd len="sm" w="sm" type="none"/>
          </a:ln>
        </p:spPr>
      </p:cxnSp>
      <p:sp>
        <p:nvSpPr>
          <p:cNvPr id="134" name="Google Shape;134;p4"/>
          <p:cNvSpPr/>
          <p:nvPr/>
        </p:nvSpPr>
        <p:spPr>
          <a:xfrm>
            <a:off x="12028601" y="-536"/>
            <a:ext cx="163399" cy="800325"/>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35" name="Google Shape;135;p4"/>
          <p:cNvSpPr txBox="1"/>
          <p:nvPr/>
        </p:nvSpPr>
        <p:spPr>
          <a:xfrm>
            <a:off x="446314" y="101428"/>
            <a:ext cx="8529104" cy="586088"/>
          </a:xfrm>
          <a:prstGeom prst="rect">
            <a:avLst/>
          </a:prstGeom>
          <a:noFill/>
          <a:ln>
            <a:noFill/>
          </a:ln>
        </p:spPr>
        <p:txBody>
          <a:bodyPr anchorCtr="0" anchor="ctr" bIns="45700" lIns="91425" spcFirstLastPara="1" rIns="91425" wrap="square" tIns="108000">
            <a:spAutoFit/>
          </a:bodyPr>
          <a:lstStyle/>
          <a:p>
            <a:pPr indent="0" lvl="0" marL="0" marR="0" rtl="0" algn="l">
              <a:lnSpc>
                <a:spcPct val="100000"/>
              </a:lnSpc>
              <a:spcBef>
                <a:spcPts val="0"/>
              </a:spcBef>
              <a:spcAft>
                <a:spcPts val="0"/>
              </a:spcAft>
              <a:buClr>
                <a:srgbClr val="000000"/>
              </a:buClr>
              <a:buSzPts val="2800"/>
              <a:buFont typeface="Arial"/>
              <a:buNone/>
            </a:pPr>
            <a:r>
              <a:rPr b="1" i="0" lang="ja-JP" sz="2800" u="none" cap="none" strike="noStrike">
                <a:solidFill>
                  <a:schemeClr val="accent4"/>
                </a:solidFill>
                <a:latin typeface="BIZ UDPGothic"/>
                <a:ea typeface="BIZ UDPGothic"/>
                <a:cs typeface="BIZ UDPGothic"/>
                <a:sym typeface="BIZ UDPGothic"/>
              </a:rPr>
              <a:t>ヒアリング</a:t>
            </a:r>
            <a:endParaRPr b="1" i="0" sz="2000" u="none" cap="none" strike="noStrike">
              <a:solidFill>
                <a:schemeClr val="accent4"/>
              </a:solidFill>
              <a:latin typeface="BIZ UDPGothic"/>
              <a:ea typeface="BIZ UDPGothic"/>
              <a:cs typeface="BIZ UDPGothic"/>
              <a:sym typeface="BIZ UDPGothic"/>
            </a:endParaRPr>
          </a:p>
        </p:txBody>
      </p:sp>
      <p:sp>
        <p:nvSpPr>
          <p:cNvPr id="136" name="Google Shape;136;p4"/>
          <p:cNvSpPr txBox="1"/>
          <p:nvPr/>
        </p:nvSpPr>
        <p:spPr>
          <a:xfrm>
            <a:off x="9331961" y="255986"/>
            <a:ext cx="2588486" cy="288052"/>
          </a:xfrm>
          <a:prstGeom prst="rect">
            <a:avLst/>
          </a:prstGeom>
          <a:noFill/>
          <a:ln>
            <a:noFill/>
          </a:ln>
        </p:spPr>
        <p:txBody>
          <a:bodyPr anchorCtr="0" anchor="t" bIns="45700" lIns="91425" spcFirstLastPara="1" rIns="91425" wrap="square" tIns="45700">
            <a:spAutoFit/>
          </a:bodyPr>
          <a:lstStyle/>
          <a:p>
            <a:pPr indent="0" lvl="0" marL="0" marR="0" rtl="0" algn="r">
              <a:lnSpc>
                <a:spcPct val="105555"/>
              </a:lnSpc>
              <a:spcBef>
                <a:spcPts val="0"/>
              </a:spcBef>
              <a:spcAft>
                <a:spcPts val="0"/>
              </a:spcAft>
              <a:buClr>
                <a:srgbClr val="000000"/>
              </a:buClr>
              <a:buSzPts val="1800"/>
              <a:buFont typeface="Arial"/>
              <a:buNone/>
            </a:pPr>
            <a:r>
              <a:rPr b="1" i="0" lang="ja-JP" sz="1200" u="none" cap="none" strike="noStrike">
                <a:solidFill>
                  <a:schemeClr val="accent4"/>
                </a:solidFill>
                <a:latin typeface="BIZ UDPGothic"/>
                <a:ea typeface="BIZ UDPGothic"/>
                <a:cs typeface="BIZ UDPGothic"/>
                <a:sym typeface="BIZ UDPGothic"/>
              </a:rPr>
              <a:t>Issue Identification</a:t>
            </a:r>
            <a:endParaRPr b="0" i="0" sz="1200" u="none" cap="none" strike="noStrike">
              <a:solidFill>
                <a:schemeClr val="accent4"/>
              </a:solidFill>
              <a:latin typeface="BIZ UDPGothic"/>
              <a:ea typeface="BIZ UDPGothic"/>
              <a:cs typeface="BIZ UDPGothic"/>
              <a:sym typeface="BIZ UDPGothic"/>
            </a:endParaRPr>
          </a:p>
        </p:txBody>
      </p:sp>
      <p:sp>
        <p:nvSpPr>
          <p:cNvPr id="137" name="Google Shape;137;p4"/>
          <p:cNvSpPr txBox="1"/>
          <p:nvPr/>
        </p:nvSpPr>
        <p:spPr>
          <a:xfrm>
            <a:off x="525996" y="874427"/>
            <a:ext cx="11284500" cy="256989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ja-JP" sz="1800" u="none" cap="none" strike="noStrike">
                <a:solidFill>
                  <a:schemeClr val="accent4"/>
                </a:solidFill>
                <a:latin typeface="BIZ UDPGothic"/>
                <a:ea typeface="BIZ UDPGothic"/>
                <a:cs typeface="BIZ UDPGothic"/>
                <a:sym typeface="BIZ UDPGothic"/>
              </a:rPr>
              <a:t>■セミナーで紹介したい対象商品について</a:t>
            </a:r>
            <a:endParaRPr b="0" i="0" sz="18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600"/>
              </a:spcBef>
              <a:spcAft>
                <a:spcPts val="0"/>
              </a:spcAft>
              <a:buClr>
                <a:srgbClr val="000000"/>
              </a:buClr>
              <a:buSzPts val="1800"/>
              <a:buFont typeface="Arial"/>
              <a:buNone/>
            </a:pPr>
            <a:r>
              <a:rPr b="0" i="0" lang="ja-JP" sz="1800" u="none" cap="none" strike="noStrike">
                <a:solidFill>
                  <a:schemeClr val="accent4"/>
                </a:solidFill>
                <a:latin typeface="BIZ UDPGothic"/>
                <a:ea typeface="BIZ UDPGothic"/>
                <a:cs typeface="BIZ UDPGothic"/>
                <a:sym typeface="BIZ UDPGothic"/>
              </a:rPr>
              <a:t>　・どの商品・サービスか？</a:t>
            </a:r>
            <a:endParaRPr b="0" i="0" sz="18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600"/>
              </a:spcBef>
              <a:spcAft>
                <a:spcPts val="0"/>
              </a:spcAft>
              <a:buClr>
                <a:srgbClr val="000000"/>
              </a:buClr>
              <a:buSzPts val="1800"/>
              <a:buFont typeface="Arial"/>
              <a:buNone/>
            </a:pPr>
            <a:r>
              <a:rPr b="0" i="0" lang="ja-JP" sz="1800" u="none" cap="none" strike="noStrike">
                <a:solidFill>
                  <a:schemeClr val="accent4"/>
                </a:solidFill>
                <a:latin typeface="BIZ UDPGothic"/>
                <a:ea typeface="BIZ UDPGothic"/>
                <a:cs typeface="BIZ UDPGothic"/>
                <a:sym typeface="BIZ UDPGothic"/>
              </a:rPr>
              <a:t>　・想定ターゲット（セミナーに呼びたいひと）は？</a:t>
            </a:r>
            <a:endParaRPr b="0" i="0" sz="18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600"/>
              </a:spcBef>
              <a:spcAft>
                <a:spcPts val="0"/>
              </a:spcAft>
              <a:buClr>
                <a:srgbClr val="000000"/>
              </a:buClr>
              <a:buSzPts val="1800"/>
              <a:buFont typeface="Arial"/>
              <a:buNone/>
            </a:pPr>
            <a:r>
              <a:rPr b="0" i="0" lang="ja-JP" sz="1800" u="none" cap="none" strike="noStrike">
                <a:solidFill>
                  <a:schemeClr val="accent4"/>
                </a:solidFill>
                <a:latin typeface="BIZ UDPGothic"/>
                <a:ea typeface="BIZ UDPGothic"/>
                <a:cs typeface="BIZ UDPGothic"/>
                <a:sym typeface="BIZ UDPGothic"/>
              </a:rPr>
              <a:t>　　・業種、企業規模、部署、役職など</a:t>
            </a:r>
            <a:endParaRPr b="0" i="0" sz="18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600"/>
              </a:spcBef>
              <a:spcAft>
                <a:spcPts val="0"/>
              </a:spcAft>
              <a:buClr>
                <a:srgbClr val="000000"/>
              </a:buClr>
              <a:buSzPts val="1800"/>
              <a:buFont typeface="Arial"/>
              <a:buNone/>
            </a:pPr>
            <a:r>
              <a:rPr b="0" i="0" lang="ja-JP" sz="1800" u="none" cap="none" strike="noStrike">
                <a:solidFill>
                  <a:schemeClr val="accent4"/>
                </a:solidFill>
                <a:latin typeface="BIZ UDPGothic"/>
                <a:ea typeface="BIZ UDPGothic"/>
                <a:cs typeface="BIZ UDPGothic"/>
                <a:sym typeface="BIZ UDPGothic"/>
              </a:rPr>
              <a:t>　　　※マジセミの得意分野は「全業種の情シス、DX部門、セキュリティ部門と、工場の生産・製造部門」</a:t>
            </a:r>
            <a:endParaRPr b="0" i="0" sz="18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600"/>
              </a:spcBef>
              <a:spcAft>
                <a:spcPts val="0"/>
              </a:spcAft>
              <a:buClr>
                <a:srgbClr val="000000"/>
              </a:buClr>
              <a:buSzPts val="1800"/>
              <a:buFont typeface="Arial"/>
              <a:buNone/>
            </a:pPr>
            <a:r>
              <a:rPr b="0" i="0" lang="ja-JP" sz="1800" u="none" cap="none" strike="noStrike">
                <a:solidFill>
                  <a:schemeClr val="accent4"/>
                </a:solidFill>
                <a:latin typeface="BIZ UDPGothic"/>
                <a:ea typeface="BIZ UDPGothic"/>
                <a:cs typeface="BIZ UDPGothic"/>
                <a:sym typeface="BIZ UDPGothic"/>
              </a:rPr>
              <a:t>　・競合製品は？</a:t>
            </a:r>
            <a:endParaRPr b="0" i="0" sz="18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600"/>
              </a:spcBef>
              <a:spcAft>
                <a:spcPts val="600"/>
              </a:spcAft>
              <a:buClr>
                <a:srgbClr val="000000"/>
              </a:buClr>
              <a:buSzPts val="1800"/>
              <a:buFont typeface="Arial"/>
              <a:buNone/>
            </a:pPr>
            <a:r>
              <a:rPr b="0" i="0" lang="ja-JP" sz="1800" u="none" cap="none" strike="noStrike">
                <a:solidFill>
                  <a:schemeClr val="accent4"/>
                </a:solidFill>
                <a:latin typeface="BIZ UDPGothic"/>
                <a:ea typeface="BIZ UDPGothic"/>
                <a:cs typeface="BIZ UDPGothic"/>
                <a:sym typeface="BIZ UDPGothic"/>
              </a:rPr>
              <a:t>　・競合製品に対する強み、差別化ポイントは？</a:t>
            </a:r>
            <a:endParaRPr b="0" i="0" sz="1800" u="none" cap="none" strike="noStrike">
              <a:solidFill>
                <a:schemeClr val="accent4"/>
              </a:solidFill>
              <a:latin typeface="BIZ UDPGothic"/>
              <a:ea typeface="BIZ UDPGothic"/>
              <a:cs typeface="BIZ UDPGothic"/>
              <a:sym typeface="BIZ UDPGothic"/>
            </a:endParaRPr>
          </a:p>
        </p:txBody>
      </p:sp>
      <p:sp>
        <p:nvSpPr>
          <p:cNvPr id="138" name="Google Shape;138;p4"/>
          <p:cNvSpPr txBox="1"/>
          <p:nvPr/>
        </p:nvSpPr>
        <p:spPr>
          <a:xfrm>
            <a:off x="10407113" y="6452965"/>
            <a:ext cx="1464589"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rPr b="0" i="0" lang="ja-JP" sz="800" u="none" cap="none" strike="noStrike">
                <a:solidFill>
                  <a:srgbClr val="D8D8D8"/>
                </a:solidFill>
                <a:latin typeface="Arial"/>
                <a:ea typeface="Arial"/>
                <a:cs typeface="Arial"/>
                <a:sym typeface="Arial"/>
              </a:rPr>
              <a:t>©2018 MAJISEMI Inc.</a:t>
            </a:r>
            <a:endParaRPr b="0" i="0" sz="800" u="none" cap="none" strike="noStrike">
              <a:solidFill>
                <a:srgbClr val="D8D8D8"/>
              </a:solidFill>
              <a:latin typeface="Arial"/>
              <a:ea typeface="Arial"/>
              <a:cs typeface="Arial"/>
              <a:sym typeface="Arial"/>
            </a:endParaRPr>
          </a:p>
        </p:txBody>
      </p:sp>
      <p:sp>
        <p:nvSpPr>
          <p:cNvPr id="139" name="Google Shape;139;p4"/>
          <p:cNvSpPr txBox="1"/>
          <p:nvPr>
            <p:ph idx="12" type="sldNum"/>
          </p:nvPr>
        </p:nvSpPr>
        <p:spPr>
          <a:xfrm>
            <a:off x="11879453" y="6452966"/>
            <a:ext cx="262272"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ja-JP" sz="800">
                <a:solidFill>
                  <a:srgbClr val="D8D8D8"/>
                </a:solidFill>
                <a:latin typeface="Arial"/>
                <a:ea typeface="Arial"/>
                <a:cs typeface="Arial"/>
                <a:sym typeface="Arial"/>
              </a:rPr>
              <a:t>‹#›</a:t>
            </a:fld>
            <a:endParaRPr sz="800">
              <a:solidFill>
                <a:srgbClr val="D8D8D8"/>
              </a:solidFill>
              <a:latin typeface="Arial"/>
              <a:ea typeface="Arial"/>
              <a:cs typeface="Arial"/>
              <a:sym typeface="Aria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7" name="Shape 1087"/>
        <p:cNvGrpSpPr/>
        <p:nvPr/>
      </p:nvGrpSpPr>
      <p:grpSpPr>
        <a:xfrm>
          <a:off x="0" y="0"/>
          <a:ext cx="0" cy="0"/>
          <a:chOff x="0" y="0"/>
          <a:chExt cx="0" cy="0"/>
        </a:xfrm>
      </p:grpSpPr>
      <p:sp>
        <p:nvSpPr>
          <p:cNvPr id="1088" name="Google Shape;1088;p40"/>
          <p:cNvSpPr/>
          <p:nvPr/>
        </p:nvSpPr>
        <p:spPr>
          <a:xfrm>
            <a:off x="9936816" y="1391300"/>
            <a:ext cx="777000" cy="900000"/>
          </a:xfrm>
          <a:prstGeom prst="rect">
            <a:avLst/>
          </a:prstGeom>
          <a:gradFill>
            <a:gsLst>
              <a:gs pos="0">
                <a:srgbClr val="F7CA31"/>
              </a:gs>
              <a:gs pos="1000">
                <a:srgbClr val="F7CA31"/>
              </a:gs>
              <a:gs pos="32000">
                <a:srgbClr val="FF9900"/>
              </a:gs>
              <a:gs pos="100000">
                <a:srgbClr val="F4D93F"/>
              </a:gs>
            </a:gsLst>
            <a:lin ang="16200038" scaled="0"/>
          </a:grad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chemeClr val="lt1"/>
              </a:solidFill>
              <a:latin typeface="Arial"/>
              <a:ea typeface="Arial"/>
              <a:cs typeface="Arial"/>
              <a:sym typeface="Arial"/>
            </a:endParaRPr>
          </a:p>
        </p:txBody>
      </p:sp>
      <p:sp>
        <p:nvSpPr>
          <p:cNvPr id="1089" name="Google Shape;1089;p40"/>
          <p:cNvSpPr/>
          <p:nvPr/>
        </p:nvSpPr>
        <p:spPr>
          <a:xfrm>
            <a:off x="1804159" y="1385480"/>
            <a:ext cx="777000" cy="900000"/>
          </a:xfrm>
          <a:prstGeom prst="rect">
            <a:avLst/>
          </a:prstGeom>
          <a:gradFill>
            <a:gsLst>
              <a:gs pos="0">
                <a:srgbClr val="F7CA31"/>
              </a:gs>
              <a:gs pos="1000">
                <a:srgbClr val="F7CA31"/>
              </a:gs>
              <a:gs pos="32000">
                <a:srgbClr val="FF9900"/>
              </a:gs>
              <a:gs pos="100000">
                <a:srgbClr val="F4D93F"/>
              </a:gs>
            </a:gsLst>
            <a:lin ang="16200038" scaled="0"/>
          </a:grad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090" name="Google Shape;1090;p40"/>
          <p:cNvSpPr txBox="1"/>
          <p:nvPr/>
        </p:nvSpPr>
        <p:spPr>
          <a:xfrm>
            <a:off x="1800179" y="1389661"/>
            <a:ext cx="776700" cy="400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0" i="0" lang="ja-JP" sz="1000" u="none" cap="none" strike="noStrike">
                <a:solidFill>
                  <a:schemeClr val="accent4"/>
                </a:solidFill>
                <a:latin typeface="BIZ UDPGothic"/>
                <a:ea typeface="BIZ UDPGothic"/>
                <a:cs typeface="BIZ UDPGothic"/>
                <a:sym typeface="BIZ UDPGothic"/>
              </a:rPr>
              <a:t>ウェビナー</a:t>
            </a:r>
            <a:endParaRPr b="0" i="0" sz="1000" u="none" cap="none" strike="noStrike">
              <a:solidFill>
                <a:schemeClr val="accent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000"/>
              <a:buFont typeface="Arial"/>
              <a:buNone/>
            </a:pPr>
            <a:r>
              <a:rPr b="0" i="0" lang="ja-JP" sz="1000" u="none" cap="none" strike="noStrike">
                <a:solidFill>
                  <a:schemeClr val="accent4"/>
                </a:solidFill>
                <a:latin typeface="BIZ UDPGothic"/>
                <a:ea typeface="BIZ UDPGothic"/>
                <a:cs typeface="BIZ UDPGothic"/>
                <a:sym typeface="BIZ UDPGothic"/>
              </a:rPr>
              <a:t>開催</a:t>
            </a:r>
            <a:endParaRPr b="0" i="0" sz="1400" u="none" cap="none" strike="noStrike">
              <a:solidFill>
                <a:srgbClr val="000000"/>
              </a:solidFill>
              <a:latin typeface="BIZ UDPGothic"/>
              <a:ea typeface="BIZ UDPGothic"/>
              <a:cs typeface="BIZ UDPGothic"/>
              <a:sym typeface="BIZ UDPGothic"/>
            </a:endParaRPr>
          </a:p>
        </p:txBody>
      </p:sp>
      <p:sp>
        <p:nvSpPr>
          <p:cNvPr id="1091" name="Google Shape;1091;p40"/>
          <p:cNvSpPr/>
          <p:nvPr/>
        </p:nvSpPr>
        <p:spPr>
          <a:xfrm>
            <a:off x="4496634" y="1385480"/>
            <a:ext cx="777000" cy="900000"/>
          </a:xfrm>
          <a:prstGeom prst="rect">
            <a:avLst/>
          </a:prstGeom>
          <a:gradFill>
            <a:gsLst>
              <a:gs pos="0">
                <a:srgbClr val="F7CA31"/>
              </a:gs>
              <a:gs pos="1000">
                <a:srgbClr val="F7CA31"/>
              </a:gs>
              <a:gs pos="32000">
                <a:srgbClr val="FF9900"/>
              </a:gs>
              <a:gs pos="100000">
                <a:srgbClr val="F4D93F"/>
              </a:gs>
            </a:gsLst>
            <a:lin ang="16200038" scaled="0"/>
          </a:grad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chemeClr val="lt1"/>
              </a:solidFill>
              <a:latin typeface="Arial"/>
              <a:ea typeface="Arial"/>
              <a:cs typeface="Arial"/>
              <a:sym typeface="Arial"/>
            </a:endParaRPr>
          </a:p>
        </p:txBody>
      </p:sp>
      <p:sp>
        <p:nvSpPr>
          <p:cNvPr id="1092" name="Google Shape;1092;p40"/>
          <p:cNvSpPr/>
          <p:nvPr/>
        </p:nvSpPr>
        <p:spPr>
          <a:xfrm>
            <a:off x="5405415" y="1389480"/>
            <a:ext cx="777000" cy="900000"/>
          </a:xfrm>
          <a:prstGeom prst="rect">
            <a:avLst/>
          </a:prstGeom>
          <a:gradFill>
            <a:gsLst>
              <a:gs pos="0">
                <a:srgbClr val="F7CA31"/>
              </a:gs>
              <a:gs pos="1000">
                <a:srgbClr val="F7CA31"/>
              </a:gs>
              <a:gs pos="32000">
                <a:srgbClr val="FF9900"/>
              </a:gs>
              <a:gs pos="100000">
                <a:srgbClr val="F4D93F"/>
              </a:gs>
            </a:gsLst>
            <a:lin ang="16200038" scaled="0"/>
          </a:grad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chemeClr val="lt1"/>
              </a:solidFill>
              <a:latin typeface="Arial"/>
              <a:ea typeface="Arial"/>
              <a:cs typeface="Arial"/>
              <a:sym typeface="Arial"/>
            </a:endParaRPr>
          </a:p>
        </p:txBody>
      </p:sp>
      <p:sp>
        <p:nvSpPr>
          <p:cNvPr id="1093" name="Google Shape;1093;p40"/>
          <p:cNvSpPr txBox="1"/>
          <p:nvPr/>
        </p:nvSpPr>
        <p:spPr>
          <a:xfrm>
            <a:off x="5439647" y="1377434"/>
            <a:ext cx="776700" cy="400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0" i="0" lang="ja-JP" sz="1000" u="none" cap="none" strike="noStrike">
                <a:solidFill>
                  <a:schemeClr val="accent4"/>
                </a:solidFill>
                <a:latin typeface="BIZ UDPGothic"/>
                <a:ea typeface="BIZ UDPGothic"/>
                <a:cs typeface="BIZ UDPGothic"/>
                <a:sym typeface="BIZ UDPGothic"/>
              </a:rPr>
              <a:t>ウェビナー</a:t>
            </a:r>
            <a:endParaRPr b="0" i="0" sz="1000" u="none" cap="none" strike="noStrike">
              <a:solidFill>
                <a:schemeClr val="accent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000"/>
              <a:buFont typeface="Arial"/>
              <a:buNone/>
            </a:pPr>
            <a:r>
              <a:rPr b="0" i="0" lang="ja-JP" sz="1000" u="none" cap="none" strike="noStrike">
                <a:solidFill>
                  <a:schemeClr val="accent4"/>
                </a:solidFill>
                <a:latin typeface="BIZ UDPGothic"/>
                <a:ea typeface="BIZ UDPGothic"/>
                <a:cs typeface="BIZ UDPGothic"/>
                <a:sym typeface="BIZ UDPGothic"/>
              </a:rPr>
              <a:t>開催</a:t>
            </a:r>
            <a:endParaRPr b="0" i="0" sz="1400" u="none" cap="none" strike="noStrike">
              <a:solidFill>
                <a:srgbClr val="000000"/>
              </a:solidFill>
              <a:latin typeface="BIZ UDPGothic"/>
              <a:ea typeface="BIZ UDPGothic"/>
              <a:cs typeface="BIZ UDPGothic"/>
              <a:sym typeface="BIZ UDPGothic"/>
            </a:endParaRPr>
          </a:p>
        </p:txBody>
      </p:sp>
      <p:sp>
        <p:nvSpPr>
          <p:cNvPr id="1094" name="Google Shape;1094;p40"/>
          <p:cNvSpPr txBox="1"/>
          <p:nvPr/>
        </p:nvSpPr>
        <p:spPr>
          <a:xfrm>
            <a:off x="4496676" y="1381497"/>
            <a:ext cx="776700" cy="400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0" i="0" lang="ja-JP" sz="1000" u="none" cap="none" strike="noStrike">
                <a:solidFill>
                  <a:schemeClr val="accent4"/>
                </a:solidFill>
                <a:latin typeface="BIZ UDPGothic"/>
                <a:ea typeface="BIZ UDPGothic"/>
                <a:cs typeface="BIZ UDPGothic"/>
                <a:sym typeface="BIZ UDPGothic"/>
              </a:rPr>
              <a:t>ウェビナー</a:t>
            </a:r>
            <a:endParaRPr b="0" i="0" sz="1000" u="none" cap="none" strike="noStrike">
              <a:solidFill>
                <a:schemeClr val="accent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000"/>
              <a:buFont typeface="Arial"/>
              <a:buNone/>
            </a:pPr>
            <a:r>
              <a:rPr b="0" i="0" lang="ja-JP" sz="1000" u="none" cap="none" strike="noStrike">
                <a:solidFill>
                  <a:schemeClr val="accent4"/>
                </a:solidFill>
                <a:latin typeface="BIZ UDPGothic"/>
                <a:ea typeface="BIZ UDPGothic"/>
                <a:cs typeface="BIZ UDPGothic"/>
                <a:sym typeface="BIZ UDPGothic"/>
              </a:rPr>
              <a:t>開催</a:t>
            </a:r>
            <a:endParaRPr b="0" i="0" sz="1400" u="none" cap="none" strike="noStrike">
              <a:solidFill>
                <a:srgbClr val="000000"/>
              </a:solidFill>
              <a:latin typeface="BIZ UDPGothic"/>
              <a:ea typeface="BIZ UDPGothic"/>
              <a:cs typeface="BIZ UDPGothic"/>
              <a:sym typeface="BIZ UDPGothic"/>
            </a:endParaRPr>
          </a:p>
        </p:txBody>
      </p:sp>
      <p:graphicFrame>
        <p:nvGraphicFramePr>
          <p:cNvPr id="1095" name="Google Shape;1095;p40"/>
          <p:cNvGraphicFramePr/>
          <p:nvPr/>
        </p:nvGraphicFramePr>
        <p:xfrm>
          <a:off x="480825" y="1824195"/>
          <a:ext cx="3000000" cy="3000000"/>
        </p:xfrm>
        <a:graphic>
          <a:graphicData uri="http://schemas.openxmlformats.org/drawingml/2006/table">
            <a:tbl>
              <a:tblPr>
                <a:noFill/>
                <a:tableStyleId>{3467832D-9DE1-49CC-B827-7DFF1556ED4D}</a:tableStyleId>
              </a:tblPr>
              <a:tblGrid>
                <a:gridCol w="1244050"/>
                <a:gridCol w="946400"/>
                <a:gridCol w="877375"/>
                <a:gridCol w="897100"/>
                <a:gridCol w="946400"/>
                <a:gridCol w="867525"/>
                <a:gridCol w="926675"/>
                <a:gridCol w="857675"/>
                <a:gridCol w="887250"/>
                <a:gridCol w="939450"/>
                <a:gridCol w="939450"/>
                <a:gridCol w="939450"/>
              </a:tblGrid>
              <a:tr h="338875">
                <a:tc>
                  <a:txBody>
                    <a:bodyPr/>
                    <a:lstStyle/>
                    <a:p>
                      <a:pPr indent="0" lvl="0" marL="0" marR="0" rtl="0" algn="ctr">
                        <a:lnSpc>
                          <a:spcPct val="100000"/>
                        </a:lnSpc>
                        <a:spcBef>
                          <a:spcPts val="0"/>
                        </a:spcBef>
                        <a:spcAft>
                          <a:spcPts val="0"/>
                        </a:spcAft>
                        <a:buClr>
                          <a:srgbClr val="000000"/>
                        </a:buClr>
                        <a:buSzPts val="1600"/>
                        <a:buFont typeface="Arial"/>
                        <a:buNone/>
                      </a:pPr>
                      <a:r>
                        <a:t/>
                      </a:r>
                      <a:endParaRPr sz="16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accent4"/>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lang="ja-JP" sz="1800" u="none" cap="none" strike="noStrike">
                          <a:solidFill>
                            <a:schemeClr val="lt1"/>
                          </a:solidFill>
                          <a:latin typeface="BIZ UDPGothic"/>
                          <a:ea typeface="BIZ UDPGothic"/>
                          <a:cs typeface="BIZ UDPGothic"/>
                          <a:sym typeface="BIZ UDPGothic"/>
                        </a:rPr>
                        <a:t>1月</a:t>
                      </a:r>
                      <a:endParaRPr sz="14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accent4"/>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lang="ja-JP" sz="1800" u="none" cap="none" strike="noStrike">
                          <a:solidFill>
                            <a:schemeClr val="lt1"/>
                          </a:solidFill>
                          <a:latin typeface="BIZ UDPGothic"/>
                          <a:ea typeface="BIZ UDPGothic"/>
                          <a:cs typeface="BIZ UDPGothic"/>
                          <a:sym typeface="BIZ UDPGothic"/>
                        </a:rPr>
                        <a:t>2月</a:t>
                      </a:r>
                      <a:endParaRPr sz="14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accent4"/>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lang="ja-JP" sz="1800" u="none" cap="none" strike="noStrike">
                          <a:solidFill>
                            <a:schemeClr val="lt1"/>
                          </a:solidFill>
                          <a:latin typeface="BIZ UDPGothic"/>
                          <a:ea typeface="BIZ UDPGothic"/>
                          <a:cs typeface="BIZ UDPGothic"/>
                          <a:sym typeface="BIZ UDPGothic"/>
                        </a:rPr>
                        <a:t>3月</a:t>
                      </a:r>
                      <a:endParaRPr sz="14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accent4"/>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lang="ja-JP" sz="1800" u="none" cap="none" strike="noStrike">
                          <a:solidFill>
                            <a:schemeClr val="lt1"/>
                          </a:solidFill>
                          <a:latin typeface="BIZ UDPGothic"/>
                          <a:ea typeface="BIZ UDPGothic"/>
                          <a:cs typeface="BIZ UDPGothic"/>
                          <a:sym typeface="BIZ UDPGothic"/>
                        </a:rPr>
                        <a:t>4月</a:t>
                      </a:r>
                      <a:endParaRPr sz="14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accent4"/>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lang="ja-JP" sz="1800" u="none" cap="none" strike="noStrike">
                          <a:solidFill>
                            <a:schemeClr val="lt1"/>
                          </a:solidFill>
                          <a:latin typeface="BIZ UDPGothic"/>
                          <a:ea typeface="BIZ UDPGothic"/>
                          <a:cs typeface="BIZ UDPGothic"/>
                          <a:sym typeface="BIZ UDPGothic"/>
                        </a:rPr>
                        <a:t>5月</a:t>
                      </a:r>
                      <a:endParaRPr sz="14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accent4"/>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lang="ja-JP" sz="1800" u="none" cap="none" strike="noStrike">
                          <a:solidFill>
                            <a:schemeClr val="lt1"/>
                          </a:solidFill>
                          <a:latin typeface="BIZ UDPGothic"/>
                          <a:ea typeface="BIZ UDPGothic"/>
                          <a:cs typeface="BIZ UDPGothic"/>
                          <a:sym typeface="BIZ UDPGothic"/>
                        </a:rPr>
                        <a:t>6月</a:t>
                      </a:r>
                      <a:endParaRPr sz="14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accent4"/>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lang="ja-JP" sz="1800" u="none" cap="none" strike="noStrike">
                          <a:solidFill>
                            <a:schemeClr val="lt1"/>
                          </a:solidFill>
                          <a:latin typeface="BIZ UDPGothic"/>
                          <a:ea typeface="BIZ UDPGothic"/>
                          <a:cs typeface="BIZ UDPGothic"/>
                          <a:sym typeface="BIZ UDPGothic"/>
                        </a:rPr>
                        <a:t>7月</a:t>
                      </a:r>
                      <a:endParaRPr sz="14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accent4"/>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lang="ja-JP" sz="1800" u="none" cap="none" strike="noStrike">
                          <a:solidFill>
                            <a:schemeClr val="lt1"/>
                          </a:solidFill>
                          <a:latin typeface="BIZ UDPGothic"/>
                          <a:ea typeface="BIZ UDPGothic"/>
                          <a:cs typeface="BIZ UDPGothic"/>
                          <a:sym typeface="BIZ UDPGothic"/>
                        </a:rPr>
                        <a:t>8月</a:t>
                      </a:r>
                      <a:endParaRPr sz="14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accent4"/>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lang="ja-JP" sz="1800" u="none" cap="none" strike="noStrike">
                          <a:solidFill>
                            <a:schemeClr val="lt1"/>
                          </a:solidFill>
                          <a:latin typeface="BIZ UDPGothic"/>
                          <a:ea typeface="BIZ UDPGothic"/>
                          <a:cs typeface="BIZ UDPGothic"/>
                          <a:sym typeface="BIZ UDPGothic"/>
                        </a:rPr>
                        <a:t>9月</a:t>
                      </a:r>
                      <a:endParaRPr sz="14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accent4"/>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lang="ja-JP" sz="1800" u="none" cap="none" strike="noStrike">
                          <a:solidFill>
                            <a:schemeClr val="lt1"/>
                          </a:solidFill>
                          <a:latin typeface="BIZ UDPGothic"/>
                          <a:ea typeface="BIZ UDPGothic"/>
                          <a:cs typeface="BIZ UDPGothic"/>
                          <a:sym typeface="BIZ UDPGothic"/>
                        </a:rPr>
                        <a:t>10月</a:t>
                      </a:r>
                      <a:endParaRPr sz="14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accent4"/>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lang="ja-JP" sz="1800" u="none" cap="none" strike="noStrike">
                          <a:solidFill>
                            <a:schemeClr val="lt1"/>
                          </a:solidFill>
                          <a:latin typeface="BIZ UDPGothic"/>
                          <a:ea typeface="BIZ UDPGothic"/>
                          <a:cs typeface="BIZ UDPGothic"/>
                          <a:sym typeface="BIZ UDPGothic"/>
                        </a:rPr>
                        <a:t>11月</a:t>
                      </a:r>
                      <a:endParaRPr sz="14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accent4"/>
                    </a:solidFill>
                  </a:tcPr>
                </a:tc>
              </a:tr>
              <a:tr h="305575">
                <a:tc>
                  <a:txBody>
                    <a:bodyPr/>
                    <a:lstStyle/>
                    <a:p>
                      <a:pPr indent="0" lvl="0" marL="179999" marR="0" rtl="0" algn="l">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集客枠追加</a:t>
                      </a:r>
                      <a:endParaRPr sz="14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+10</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+10</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+10</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+10</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+10</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+10</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+10</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+10</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+10</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+10</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+10</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r>
              <a:tr h="423600">
                <a:tc>
                  <a:txBody>
                    <a:bodyPr/>
                    <a:lstStyle/>
                    <a:p>
                      <a:pPr indent="0" lvl="0" marL="179999" marR="0" rtl="0" algn="l">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月初　</a:t>
                      </a:r>
                      <a:endParaRPr sz="1200" u="none" cap="none" strike="noStrike">
                        <a:solidFill>
                          <a:schemeClr val="accent4"/>
                        </a:solidFill>
                        <a:latin typeface="BIZ UDPGothic"/>
                        <a:ea typeface="BIZ UDPGothic"/>
                        <a:cs typeface="BIZ UDPGothic"/>
                        <a:sym typeface="BIZ UDPGothic"/>
                      </a:endParaRPr>
                    </a:p>
                    <a:p>
                      <a:pPr indent="0" lvl="0" marL="179999" marR="0" rtl="0" algn="l">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集客枠残</a:t>
                      </a:r>
                      <a:endParaRPr sz="14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F3F6FD"/>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10</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F3F6FD"/>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10</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F3F6FD"/>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20</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F3F6FD"/>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30</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F3F6FD"/>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15</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F3F6FD"/>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10</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F3F6FD"/>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20</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F3F6FD"/>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30</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F3F6FD"/>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40</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F3F6FD"/>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50</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F3F6FD"/>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10</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F3F6FD"/>
                    </a:solidFill>
                  </a:tcPr>
                </a:tc>
              </a:tr>
              <a:tr h="423600">
                <a:tc>
                  <a:txBody>
                    <a:bodyPr/>
                    <a:lstStyle/>
                    <a:p>
                      <a:pPr indent="0" lvl="0" marL="179999" marR="0" rtl="0" algn="l">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月会費請求</a:t>
                      </a:r>
                      <a:endParaRPr sz="14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12万円</a:t>
                      </a:r>
                      <a:endParaRPr sz="14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12万円</a:t>
                      </a:r>
                      <a:endParaRPr sz="14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12万円</a:t>
                      </a:r>
                      <a:endParaRPr sz="14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12万円</a:t>
                      </a:r>
                      <a:endParaRPr sz="14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12万円</a:t>
                      </a:r>
                      <a:endParaRPr sz="14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12万円</a:t>
                      </a:r>
                      <a:endParaRPr sz="14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12万円</a:t>
                      </a:r>
                      <a:endParaRPr sz="14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12万円</a:t>
                      </a:r>
                      <a:endParaRPr sz="14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12万円</a:t>
                      </a:r>
                      <a:endParaRPr sz="14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12万円</a:t>
                      </a:r>
                      <a:endParaRPr sz="14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12万円</a:t>
                      </a:r>
                      <a:endParaRPr sz="14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r>
              <a:tr h="177800">
                <a:tc>
                  <a:txBody>
                    <a:bodyPr/>
                    <a:lstStyle/>
                    <a:p>
                      <a:pPr indent="0" lvl="0" marL="179999" marR="0" rtl="0" algn="l">
                        <a:lnSpc>
                          <a:spcPct val="100000"/>
                        </a:lnSpc>
                        <a:spcBef>
                          <a:spcPts val="0"/>
                        </a:spcBef>
                        <a:spcAft>
                          <a:spcPts val="0"/>
                        </a:spcAft>
                        <a:buClr>
                          <a:srgbClr val="000000"/>
                        </a:buClr>
                        <a:buSzPts val="800"/>
                        <a:buFont typeface="Arial"/>
                        <a:buNone/>
                      </a:pPr>
                      <a:r>
                        <a:t/>
                      </a:r>
                      <a:endParaRPr sz="8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800"/>
                        <a:buFont typeface="Arial"/>
                        <a:buNone/>
                      </a:pPr>
                      <a:r>
                        <a:t/>
                      </a:r>
                      <a:endParaRPr sz="8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800"/>
                        <a:buFont typeface="Arial"/>
                        <a:buNone/>
                      </a:pPr>
                      <a:r>
                        <a:t/>
                      </a:r>
                      <a:endParaRPr sz="8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800"/>
                        <a:buFont typeface="Arial"/>
                        <a:buNone/>
                      </a:pPr>
                      <a:r>
                        <a:t/>
                      </a:r>
                      <a:endParaRPr sz="8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800"/>
                        <a:buFont typeface="Arial"/>
                        <a:buNone/>
                      </a:pPr>
                      <a:r>
                        <a:t/>
                      </a:r>
                      <a:endParaRPr sz="8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800"/>
                        <a:buFont typeface="Arial"/>
                        <a:buNone/>
                      </a:pPr>
                      <a:r>
                        <a:t/>
                      </a:r>
                      <a:endParaRPr sz="8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800"/>
                        <a:buFont typeface="Arial"/>
                        <a:buNone/>
                      </a:pPr>
                      <a:r>
                        <a:t/>
                      </a:r>
                      <a:endParaRPr sz="8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800"/>
                        <a:buFont typeface="Arial"/>
                        <a:buNone/>
                      </a:pPr>
                      <a:r>
                        <a:t/>
                      </a:r>
                      <a:endParaRPr sz="8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800"/>
                        <a:buFont typeface="Arial"/>
                        <a:buNone/>
                      </a:pPr>
                      <a:r>
                        <a:t/>
                      </a:r>
                      <a:endParaRPr sz="8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800"/>
                        <a:buFont typeface="Arial"/>
                        <a:buNone/>
                      </a:pPr>
                      <a:r>
                        <a:t/>
                      </a:r>
                      <a:endParaRPr sz="8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800"/>
                        <a:buFont typeface="Arial"/>
                        <a:buNone/>
                      </a:pPr>
                      <a:r>
                        <a:t/>
                      </a:r>
                      <a:endParaRPr sz="8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800"/>
                        <a:buFont typeface="Arial"/>
                        <a:buNone/>
                      </a:pPr>
                      <a:r>
                        <a:t/>
                      </a:r>
                      <a:endParaRPr sz="8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r>
              <a:tr h="423600">
                <a:tc>
                  <a:txBody>
                    <a:bodyPr/>
                    <a:lstStyle/>
                    <a:p>
                      <a:pPr indent="0" lvl="0" marL="179999" marR="0" rtl="0" algn="l">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セミナー開催</a:t>
                      </a:r>
                      <a:endParaRPr sz="1200" u="none" cap="none" strike="noStrike">
                        <a:solidFill>
                          <a:schemeClr val="accent4"/>
                        </a:solidFill>
                        <a:latin typeface="BIZ UDPGothic"/>
                        <a:ea typeface="BIZ UDPGothic"/>
                        <a:cs typeface="BIZ UDPGothic"/>
                        <a:sym typeface="BIZ UDPGothic"/>
                      </a:endParaRPr>
                    </a:p>
                    <a:p>
                      <a:pPr indent="0" lvl="0" marL="179999" marR="0" rtl="0" algn="l">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目標定員</a:t>
                      </a:r>
                      <a:endParaRPr sz="14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30名</a:t>
                      </a:r>
                      <a:endParaRPr sz="14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30名</a:t>
                      </a:r>
                      <a:endParaRPr sz="14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50名</a:t>
                      </a:r>
                      <a:endParaRPr sz="14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50名</a:t>
                      </a:r>
                      <a:endParaRPr sz="14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r>
              <a:tr h="423600">
                <a:tc>
                  <a:txBody>
                    <a:bodyPr/>
                    <a:lstStyle/>
                    <a:p>
                      <a:pPr indent="0" lvl="0" marL="179999" marR="0" rtl="0" algn="l">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セミナー開催</a:t>
                      </a:r>
                      <a:endParaRPr sz="1200" u="none" cap="none" strike="noStrike">
                        <a:solidFill>
                          <a:schemeClr val="accent4"/>
                        </a:solidFill>
                        <a:latin typeface="BIZ UDPGothic"/>
                        <a:ea typeface="BIZ UDPGothic"/>
                        <a:cs typeface="BIZ UDPGothic"/>
                        <a:sym typeface="BIZ UDPGothic"/>
                      </a:endParaRPr>
                    </a:p>
                    <a:p>
                      <a:pPr indent="0" lvl="0" marL="179999" marR="0" rtl="0" algn="l">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集客実績</a:t>
                      </a:r>
                      <a:endParaRPr sz="14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30名</a:t>
                      </a:r>
                      <a:endParaRPr sz="14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25名</a:t>
                      </a:r>
                      <a:endParaRPr sz="14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48名</a:t>
                      </a:r>
                      <a:endParaRPr sz="14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50名</a:t>
                      </a:r>
                      <a:endParaRPr sz="14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r>
              <a:tr h="462000">
                <a:tc>
                  <a:txBody>
                    <a:bodyPr/>
                    <a:lstStyle/>
                    <a:p>
                      <a:pPr indent="0" lvl="0" marL="179999" marR="0" rtl="0" algn="l">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集客枠消費</a:t>
                      </a:r>
                      <a:endParaRPr sz="14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-10</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-25</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-15</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-50</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r>
              <a:tr h="423600">
                <a:tc>
                  <a:txBody>
                    <a:bodyPr/>
                    <a:lstStyle/>
                    <a:p>
                      <a:pPr indent="0" lvl="0" marL="179999" marR="0" rtl="0" algn="l">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月末</a:t>
                      </a:r>
                      <a:endParaRPr sz="1200" u="none" cap="none" strike="noStrike">
                        <a:solidFill>
                          <a:schemeClr val="accent4"/>
                        </a:solidFill>
                        <a:latin typeface="BIZ UDPGothic"/>
                        <a:ea typeface="BIZ UDPGothic"/>
                        <a:cs typeface="BIZ UDPGothic"/>
                        <a:sym typeface="BIZ UDPGothic"/>
                      </a:endParaRPr>
                    </a:p>
                    <a:p>
                      <a:pPr indent="0" lvl="0" marL="179999" marR="0" rtl="0" algn="l">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集客枠残</a:t>
                      </a:r>
                      <a:endParaRPr sz="14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F3F6FD"/>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0</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F3F6FD"/>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10</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F3F6FD"/>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20</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F3F6FD"/>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5</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F3F6FD"/>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0</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F3F6FD"/>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10</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F3F6FD"/>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20</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F3F6FD"/>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30</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F3F6FD"/>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40</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F3F6FD"/>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0</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F3F6FD"/>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10</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F3F6FD"/>
                    </a:solidFill>
                  </a:tcPr>
                </a:tc>
              </a:tr>
              <a:tr h="177800">
                <a:tc>
                  <a:txBody>
                    <a:bodyPr/>
                    <a:lstStyle/>
                    <a:p>
                      <a:pPr indent="0" lvl="0" marL="179999" marR="0" rtl="0" algn="l">
                        <a:lnSpc>
                          <a:spcPct val="100000"/>
                        </a:lnSpc>
                        <a:spcBef>
                          <a:spcPts val="0"/>
                        </a:spcBef>
                        <a:spcAft>
                          <a:spcPts val="0"/>
                        </a:spcAft>
                        <a:buClr>
                          <a:srgbClr val="000000"/>
                        </a:buClr>
                        <a:buSzPts val="800"/>
                        <a:buFont typeface="Arial"/>
                        <a:buNone/>
                      </a:pPr>
                      <a:r>
                        <a:t/>
                      </a:r>
                      <a:endParaRPr sz="8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800"/>
                        <a:buFont typeface="Arial"/>
                        <a:buNone/>
                      </a:pPr>
                      <a:r>
                        <a:t/>
                      </a:r>
                      <a:endParaRPr sz="8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800"/>
                        <a:buFont typeface="Arial"/>
                        <a:buNone/>
                      </a:pPr>
                      <a:r>
                        <a:t/>
                      </a:r>
                      <a:endParaRPr sz="8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800"/>
                        <a:buFont typeface="Arial"/>
                        <a:buNone/>
                      </a:pPr>
                      <a:r>
                        <a:t/>
                      </a:r>
                      <a:endParaRPr sz="8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800"/>
                        <a:buFont typeface="Arial"/>
                        <a:buNone/>
                      </a:pPr>
                      <a:r>
                        <a:t/>
                      </a:r>
                      <a:endParaRPr sz="8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800"/>
                        <a:buFont typeface="Arial"/>
                        <a:buNone/>
                      </a:pPr>
                      <a:r>
                        <a:t/>
                      </a:r>
                      <a:endParaRPr sz="8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800"/>
                        <a:buFont typeface="Arial"/>
                        <a:buNone/>
                      </a:pPr>
                      <a:r>
                        <a:t/>
                      </a:r>
                      <a:endParaRPr sz="8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800"/>
                        <a:buFont typeface="Arial"/>
                        <a:buNone/>
                      </a:pPr>
                      <a:r>
                        <a:t/>
                      </a:r>
                      <a:endParaRPr sz="8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800"/>
                        <a:buFont typeface="Arial"/>
                        <a:buNone/>
                      </a:pPr>
                      <a:r>
                        <a:t/>
                      </a:r>
                      <a:endParaRPr sz="8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800"/>
                        <a:buFont typeface="Arial"/>
                        <a:buNone/>
                      </a:pPr>
                      <a:r>
                        <a:t/>
                      </a:r>
                      <a:endParaRPr sz="8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800"/>
                        <a:buFont typeface="Arial"/>
                        <a:buNone/>
                      </a:pPr>
                      <a:r>
                        <a:t/>
                      </a:r>
                      <a:endParaRPr sz="8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800"/>
                        <a:buFont typeface="Arial"/>
                        <a:buNone/>
                      </a:pPr>
                      <a:r>
                        <a:t/>
                      </a:r>
                      <a:endParaRPr sz="8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r>
              <a:tr h="305575">
                <a:tc>
                  <a:txBody>
                    <a:bodyPr/>
                    <a:lstStyle/>
                    <a:p>
                      <a:pPr indent="0" lvl="0" marL="179999" marR="0" rtl="0" algn="l">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追加集客枠</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20</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33</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r>
              <a:tr h="423600">
                <a:tc>
                  <a:txBody>
                    <a:bodyPr/>
                    <a:lstStyle/>
                    <a:p>
                      <a:pPr indent="0" lvl="0" marL="179999" marR="0" rtl="0" algn="l">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追加集客枠</a:t>
                      </a:r>
                      <a:endParaRPr sz="1200" u="none" cap="none" strike="noStrike">
                        <a:solidFill>
                          <a:schemeClr val="accent4"/>
                        </a:solidFill>
                        <a:latin typeface="BIZ UDPGothic"/>
                        <a:ea typeface="BIZ UDPGothic"/>
                        <a:cs typeface="BIZ UDPGothic"/>
                        <a:sym typeface="BIZ UDPGothic"/>
                      </a:endParaRPr>
                    </a:p>
                    <a:p>
                      <a:pPr indent="0" lvl="0" marL="179999" marR="0" rtl="0" algn="l">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請求</a:t>
                      </a:r>
                      <a:endParaRPr sz="14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20万円</a:t>
                      </a:r>
                      <a:endParaRPr sz="14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33万円</a:t>
                      </a:r>
                      <a:endParaRPr sz="14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r>
            </a:tbl>
          </a:graphicData>
        </a:graphic>
      </p:graphicFrame>
      <p:sp>
        <p:nvSpPr>
          <p:cNvPr id="1096" name="Google Shape;1096;p40"/>
          <p:cNvSpPr/>
          <p:nvPr/>
        </p:nvSpPr>
        <p:spPr>
          <a:xfrm>
            <a:off x="1719350" y="1807700"/>
            <a:ext cx="938400" cy="4575300"/>
          </a:xfrm>
          <a:prstGeom prst="rect">
            <a:avLst/>
          </a:prstGeom>
          <a:noFill/>
          <a:ln cap="flat" cmpd="sng" w="57150">
            <a:solidFill>
              <a:srgbClr val="FFC000"/>
            </a:solidFill>
            <a:prstDash val="solid"/>
            <a:miter lim="800000"/>
            <a:headEnd len="sm" w="sm" type="none"/>
            <a:tailEnd len="sm" w="sm" type="none"/>
          </a:ln>
          <a:effectLst>
            <a:outerShdw blurRad="50800" rotWithShape="0" algn="tl" dir="2700000" dist="38100">
              <a:srgbClr val="000000">
                <a:alpha val="2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097" name="Google Shape;1097;p40"/>
          <p:cNvSpPr/>
          <p:nvPr/>
        </p:nvSpPr>
        <p:spPr>
          <a:xfrm>
            <a:off x="12032139" y="-7626"/>
            <a:ext cx="163500" cy="8004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cxnSp>
        <p:nvCxnSpPr>
          <p:cNvPr id="1098" name="Google Shape;1098;p40"/>
          <p:cNvCxnSpPr/>
          <p:nvPr/>
        </p:nvCxnSpPr>
        <p:spPr>
          <a:xfrm>
            <a:off x="9888" y="792703"/>
            <a:ext cx="12185700" cy="0"/>
          </a:xfrm>
          <a:prstGeom prst="straightConnector1">
            <a:avLst/>
          </a:prstGeom>
          <a:noFill/>
          <a:ln cap="flat" cmpd="sng" w="9525">
            <a:solidFill>
              <a:srgbClr val="163F9B"/>
            </a:solidFill>
            <a:prstDash val="solid"/>
            <a:miter lim="800000"/>
            <a:headEnd len="sm" w="sm" type="none"/>
            <a:tailEnd len="sm" w="sm" type="none"/>
          </a:ln>
        </p:spPr>
      </p:cxnSp>
      <p:sp>
        <p:nvSpPr>
          <p:cNvPr id="1099" name="Google Shape;1099;p40"/>
          <p:cNvSpPr/>
          <p:nvPr/>
        </p:nvSpPr>
        <p:spPr>
          <a:xfrm>
            <a:off x="5473920" y="227019"/>
            <a:ext cx="1929900" cy="461100"/>
          </a:xfrm>
          <a:prstGeom prst="roundRect">
            <a:avLst>
              <a:gd fmla="val 16667" name="adj"/>
            </a:avLst>
          </a:prstGeom>
          <a:solidFill>
            <a:schemeClr val="lt1"/>
          </a:solid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ja-JP" sz="1800" u="none" cap="none" strike="noStrike">
                <a:solidFill>
                  <a:schemeClr val="accent4"/>
                </a:solidFill>
                <a:latin typeface="BIZ UDPGothic"/>
                <a:ea typeface="BIZ UDPGothic"/>
                <a:cs typeface="BIZ UDPGothic"/>
                <a:sym typeface="BIZ UDPGothic"/>
              </a:rPr>
              <a:t>ご請求パターン</a:t>
            </a:r>
            <a:endParaRPr b="0" i="0" sz="1800" u="none" cap="none" strike="noStrike">
              <a:solidFill>
                <a:schemeClr val="accent4"/>
              </a:solidFill>
              <a:latin typeface="BIZ UDPGothic"/>
              <a:ea typeface="BIZ UDPGothic"/>
              <a:cs typeface="BIZ UDPGothic"/>
              <a:sym typeface="BIZ UDPGothic"/>
            </a:endParaRPr>
          </a:p>
        </p:txBody>
      </p:sp>
      <p:sp>
        <p:nvSpPr>
          <p:cNvPr id="1100" name="Google Shape;1100;p40"/>
          <p:cNvSpPr txBox="1"/>
          <p:nvPr/>
        </p:nvSpPr>
        <p:spPr>
          <a:xfrm>
            <a:off x="292432" y="6893"/>
            <a:ext cx="2414400" cy="709500"/>
          </a:xfrm>
          <a:prstGeom prst="rect">
            <a:avLst/>
          </a:prstGeom>
          <a:noFill/>
          <a:ln>
            <a:noFill/>
          </a:ln>
        </p:spPr>
        <p:txBody>
          <a:bodyPr anchorCtr="0" anchor="t" bIns="45700" lIns="91425" spcFirstLastPara="1" rIns="91425" wrap="square" tIns="108000">
            <a:spAutoFit/>
          </a:bodyPr>
          <a:lstStyle/>
          <a:p>
            <a:pPr indent="0" lvl="0" marL="0" marR="0" rtl="0" algn="l">
              <a:lnSpc>
                <a:spcPct val="100000"/>
              </a:lnSpc>
              <a:spcBef>
                <a:spcPts val="0"/>
              </a:spcBef>
              <a:spcAft>
                <a:spcPts val="0"/>
              </a:spcAft>
              <a:buClr>
                <a:srgbClr val="000000"/>
              </a:buClr>
              <a:buSzPts val="3600"/>
              <a:buFont typeface="Arial"/>
              <a:buNone/>
            </a:pPr>
            <a:r>
              <a:rPr b="0" i="0" lang="ja-JP" sz="3600" u="none" cap="none" strike="noStrike">
                <a:solidFill>
                  <a:schemeClr val="accent4"/>
                </a:solidFill>
                <a:latin typeface="BIZ UDPGothic"/>
                <a:ea typeface="BIZ UDPGothic"/>
                <a:cs typeface="BIZ UDPGothic"/>
                <a:sym typeface="BIZ UDPGothic"/>
              </a:rPr>
              <a:t>基本プラン</a:t>
            </a:r>
            <a:endParaRPr b="0" i="0" sz="2400" u="none" cap="none" strike="noStrike">
              <a:solidFill>
                <a:schemeClr val="accent4"/>
              </a:solidFill>
              <a:latin typeface="BIZ UDPGothic"/>
              <a:ea typeface="BIZ UDPGothic"/>
              <a:cs typeface="BIZ UDPGothic"/>
              <a:sym typeface="BIZ UDPGothic"/>
            </a:endParaRPr>
          </a:p>
        </p:txBody>
      </p:sp>
      <p:sp>
        <p:nvSpPr>
          <p:cNvPr id="1101" name="Google Shape;1101;p40"/>
          <p:cNvSpPr/>
          <p:nvPr/>
        </p:nvSpPr>
        <p:spPr>
          <a:xfrm>
            <a:off x="2856620" y="227019"/>
            <a:ext cx="2523300" cy="461100"/>
          </a:xfrm>
          <a:prstGeom prst="roundRect">
            <a:avLst>
              <a:gd fmla="val 16667" name="adj"/>
            </a:avLst>
          </a:prstGeom>
          <a:solidFill>
            <a:srgbClr val="FF006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ja-JP" sz="1800" u="none" cap="none" strike="noStrike">
                <a:solidFill>
                  <a:schemeClr val="lt1"/>
                </a:solidFill>
                <a:latin typeface="BIZ UDPGothic"/>
                <a:ea typeface="BIZ UDPGothic"/>
                <a:cs typeface="BIZ UDPGothic"/>
                <a:sym typeface="BIZ UDPGothic"/>
              </a:rPr>
              <a:t>マジセミ倶楽部 ライト</a:t>
            </a:r>
            <a:endParaRPr b="0" i="0" sz="1800" u="none" cap="none" strike="noStrike">
              <a:solidFill>
                <a:schemeClr val="lt1"/>
              </a:solidFill>
              <a:latin typeface="BIZ UDPGothic"/>
              <a:ea typeface="BIZ UDPGothic"/>
              <a:cs typeface="BIZ UDPGothic"/>
              <a:sym typeface="BIZ UDPGothic"/>
            </a:endParaRPr>
          </a:p>
        </p:txBody>
      </p:sp>
      <p:sp>
        <p:nvSpPr>
          <p:cNvPr id="1102" name="Google Shape;1102;p40"/>
          <p:cNvSpPr txBox="1"/>
          <p:nvPr/>
        </p:nvSpPr>
        <p:spPr>
          <a:xfrm>
            <a:off x="10249634" y="222167"/>
            <a:ext cx="1697100" cy="2769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800"/>
              <a:buFont typeface="Arial"/>
              <a:buNone/>
            </a:pPr>
            <a:r>
              <a:rPr b="1" i="0" lang="ja-JP" sz="1200" u="none" cap="none" strike="noStrike">
                <a:solidFill>
                  <a:schemeClr val="accent4"/>
                </a:solidFill>
                <a:latin typeface="BIZ UDPGothic"/>
                <a:ea typeface="BIZ UDPGothic"/>
                <a:cs typeface="BIZ UDPGothic"/>
                <a:sym typeface="BIZ UDPGothic"/>
              </a:rPr>
              <a:t>Pricing </a:t>
            </a:r>
            <a:r>
              <a:rPr b="0" i="0" lang="ja-JP" sz="1200" u="none" cap="none" strike="noStrike">
                <a:solidFill>
                  <a:schemeClr val="accent4"/>
                </a:solidFill>
                <a:latin typeface="BIZ UDPGothic"/>
                <a:ea typeface="BIZ UDPGothic"/>
                <a:cs typeface="BIZ UDPGothic"/>
                <a:sym typeface="BIZ UDPGothic"/>
              </a:rPr>
              <a:t>Plans</a:t>
            </a:r>
            <a:endParaRPr b="0" i="0" sz="1200" u="none" cap="none" strike="noStrike">
              <a:solidFill>
                <a:schemeClr val="accent4"/>
              </a:solidFill>
              <a:latin typeface="BIZ UDPGothic"/>
              <a:ea typeface="BIZ UDPGothic"/>
              <a:cs typeface="BIZ UDPGothic"/>
              <a:sym typeface="BIZ UDPGothic"/>
            </a:endParaRPr>
          </a:p>
        </p:txBody>
      </p:sp>
      <p:sp>
        <p:nvSpPr>
          <p:cNvPr id="1103" name="Google Shape;1103;p40"/>
          <p:cNvSpPr/>
          <p:nvPr/>
        </p:nvSpPr>
        <p:spPr>
          <a:xfrm>
            <a:off x="4426475" y="1805350"/>
            <a:ext cx="938400" cy="4575300"/>
          </a:xfrm>
          <a:prstGeom prst="rect">
            <a:avLst/>
          </a:prstGeom>
          <a:noFill/>
          <a:ln cap="flat" cmpd="sng" w="57150">
            <a:solidFill>
              <a:srgbClr val="FFC000"/>
            </a:solidFill>
            <a:prstDash val="solid"/>
            <a:miter lim="800000"/>
            <a:headEnd len="sm" w="sm" type="none"/>
            <a:tailEnd len="sm" w="sm" type="none"/>
          </a:ln>
          <a:effectLst>
            <a:outerShdw blurRad="50800" rotWithShape="0" algn="tl" dir="2700000" dist="38100">
              <a:srgbClr val="000000">
                <a:alpha val="2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nvGrpSpPr>
          <p:cNvPr id="1104" name="Google Shape;1104;p40"/>
          <p:cNvGrpSpPr/>
          <p:nvPr/>
        </p:nvGrpSpPr>
        <p:grpSpPr>
          <a:xfrm>
            <a:off x="634256" y="1368535"/>
            <a:ext cx="1509300" cy="959400"/>
            <a:chOff x="2268840" y="1368535"/>
            <a:chExt cx="1509300" cy="959400"/>
          </a:xfrm>
        </p:grpSpPr>
        <p:sp>
          <p:nvSpPr>
            <p:cNvPr id="1105" name="Google Shape;1105;p40"/>
            <p:cNvSpPr/>
            <p:nvPr/>
          </p:nvSpPr>
          <p:spPr>
            <a:xfrm>
              <a:off x="2268840" y="1368535"/>
              <a:ext cx="938400" cy="481800"/>
            </a:xfrm>
            <a:prstGeom prst="rect">
              <a:avLst/>
            </a:prstGeom>
            <a:solidFill>
              <a:schemeClr val="lt1"/>
            </a:solidFill>
            <a:ln cap="flat" cmpd="sng" w="25400">
              <a:solidFill>
                <a:srgbClr val="FF0066"/>
              </a:solidFill>
              <a:prstDash val="solid"/>
              <a:round/>
              <a:headEnd len="sm" w="sm" type="none"/>
              <a:tailEnd len="sm" w="sm" type="none"/>
            </a:ln>
            <a:effectLst>
              <a:outerShdw blurRad="50800" rotWithShape="0" algn="tl" dir="2700000" dist="38100">
                <a:schemeClr val="accent4">
                  <a:alpha val="40000"/>
                </a:scheme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0" i="0" lang="ja-JP" sz="1100" u="none" cap="none" strike="noStrike">
                  <a:solidFill>
                    <a:srgbClr val="FF0066"/>
                  </a:solidFill>
                  <a:latin typeface="BIZ UDPGothic"/>
                  <a:ea typeface="BIZ UDPGothic"/>
                  <a:cs typeface="BIZ UDPGothic"/>
                  <a:sym typeface="BIZ UDPGothic"/>
                </a:rPr>
                <a:t>毎月集客枠を10名追加</a:t>
              </a:r>
              <a:endParaRPr b="0" i="0" sz="1400" u="none" cap="none" strike="noStrike">
                <a:solidFill>
                  <a:srgbClr val="000000"/>
                </a:solidFill>
                <a:latin typeface="BIZ UDPGothic"/>
                <a:ea typeface="BIZ UDPGothic"/>
                <a:cs typeface="BIZ UDPGothic"/>
                <a:sym typeface="BIZ UDPGothic"/>
              </a:endParaRPr>
            </a:p>
          </p:txBody>
        </p:sp>
        <p:cxnSp>
          <p:nvCxnSpPr>
            <p:cNvPr id="1106" name="Google Shape;1106;p40"/>
            <p:cNvCxnSpPr>
              <a:stCxn id="1105" idx="3"/>
            </p:cNvCxnSpPr>
            <p:nvPr/>
          </p:nvCxnSpPr>
          <p:spPr>
            <a:xfrm>
              <a:off x="3207240" y="1609435"/>
              <a:ext cx="570900" cy="718500"/>
            </a:xfrm>
            <a:prstGeom prst="straightConnector1">
              <a:avLst/>
            </a:prstGeom>
            <a:noFill/>
            <a:ln cap="flat" cmpd="sng" w="25400">
              <a:solidFill>
                <a:srgbClr val="FF0066"/>
              </a:solidFill>
              <a:prstDash val="solid"/>
              <a:round/>
              <a:headEnd len="sm" w="sm" type="none"/>
              <a:tailEnd len="med" w="med" type="oval"/>
            </a:ln>
          </p:spPr>
        </p:cxnSp>
      </p:grpSp>
      <p:grpSp>
        <p:nvGrpSpPr>
          <p:cNvPr id="1107" name="Google Shape;1107;p40"/>
          <p:cNvGrpSpPr/>
          <p:nvPr/>
        </p:nvGrpSpPr>
        <p:grpSpPr>
          <a:xfrm>
            <a:off x="2265300" y="3856175"/>
            <a:ext cx="1912800" cy="916350"/>
            <a:chOff x="3871553" y="1403026"/>
            <a:chExt cx="1912800" cy="916350"/>
          </a:xfrm>
        </p:grpSpPr>
        <p:sp>
          <p:nvSpPr>
            <p:cNvPr id="1108" name="Google Shape;1108;p40"/>
            <p:cNvSpPr/>
            <p:nvPr/>
          </p:nvSpPr>
          <p:spPr>
            <a:xfrm>
              <a:off x="4513553" y="1799476"/>
              <a:ext cx="1270800" cy="519900"/>
            </a:xfrm>
            <a:prstGeom prst="rect">
              <a:avLst/>
            </a:prstGeom>
            <a:solidFill>
              <a:schemeClr val="lt1"/>
            </a:solidFill>
            <a:ln cap="flat" cmpd="sng" w="25400">
              <a:solidFill>
                <a:srgbClr val="FF0066"/>
              </a:solidFill>
              <a:prstDash val="solid"/>
              <a:round/>
              <a:headEnd len="sm" w="sm" type="none"/>
              <a:tailEnd len="sm" w="sm" type="none"/>
            </a:ln>
            <a:effectLst>
              <a:outerShdw blurRad="50800" rotWithShape="0" algn="tl" dir="2700000" dist="38100">
                <a:schemeClr val="accent4">
                  <a:alpha val="40000"/>
                </a:scheme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0" i="0" lang="ja-JP" sz="1100" u="none" cap="none" strike="noStrike">
                  <a:solidFill>
                    <a:srgbClr val="FF0066"/>
                  </a:solidFill>
                  <a:latin typeface="BIZ UDPGothic"/>
                  <a:ea typeface="BIZ UDPGothic"/>
                  <a:cs typeface="BIZ UDPGothic"/>
                  <a:sym typeface="BIZ UDPGothic"/>
                </a:rPr>
                <a:t>初月から30名のセミナーでもOK</a:t>
              </a:r>
              <a:endParaRPr b="0" i="0" sz="1100" u="none" cap="none" strike="noStrike">
                <a:solidFill>
                  <a:srgbClr val="FF0066"/>
                </a:solidFill>
                <a:latin typeface="BIZ UDPGothic"/>
                <a:ea typeface="BIZ UDPGothic"/>
                <a:cs typeface="BIZ UDPGothic"/>
                <a:sym typeface="BIZ UDPGothic"/>
              </a:endParaRPr>
            </a:p>
          </p:txBody>
        </p:sp>
        <p:cxnSp>
          <p:nvCxnSpPr>
            <p:cNvPr id="1109" name="Google Shape;1109;p40"/>
            <p:cNvCxnSpPr>
              <a:stCxn id="1108" idx="1"/>
            </p:cNvCxnSpPr>
            <p:nvPr/>
          </p:nvCxnSpPr>
          <p:spPr>
            <a:xfrm rot="10800000">
              <a:off x="3871553" y="1403026"/>
              <a:ext cx="642000" cy="656400"/>
            </a:xfrm>
            <a:prstGeom prst="straightConnector1">
              <a:avLst/>
            </a:prstGeom>
            <a:noFill/>
            <a:ln cap="flat" cmpd="sng" w="25400">
              <a:solidFill>
                <a:srgbClr val="FF0066"/>
              </a:solidFill>
              <a:prstDash val="solid"/>
              <a:round/>
              <a:headEnd len="sm" w="sm" type="none"/>
              <a:tailEnd len="med" w="med" type="oval"/>
            </a:ln>
          </p:spPr>
        </p:cxnSp>
      </p:grpSp>
      <p:grpSp>
        <p:nvGrpSpPr>
          <p:cNvPr id="1110" name="Google Shape;1110;p40"/>
          <p:cNvGrpSpPr/>
          <p:nvPr/>
        </p:nvGrpSpPr>
        <p:grpSpPr>
          <a:xfrm>
            <a:off x="3053840" y="3376334"/>
            <a:ext cx="1843800" cy="708300"/>
            <a:chOff x="2115114" y="1368535"/>
            <a:chExt cx="1843800" cy="708300"/>
          </a:xfrm>
        </p:grpSpPr>
        <p:sp>
          <p:nvSpPr>
            <p:cNvPr id="1111" name="Google Shape;1111;p40"/>
            <p:cNvSpPr/>
            <p:nvPr/>
          </p:nvSpPr>
          <p:spPr>
            <a:xfrm>
              <a:off x="2115114" y="1368535"/>
              <a:ext cx="1092000" cy="708300"/>
            </a:xfrm>
            <a:prstGeom prst="rect">
              <a:avLst/>
            </a:prstGeom>
            <a:solidFill>
              <a:schemeClr val="lt1"/>
            </a:solidFill>
            <a:ln cap="flat" cmpd="sng" w="25400">
              <a:solidFill>
                <a:srgbClr val="FF0066"/>
              </a:solidFill>
              <a:prstDash val="solid"/>
              <a:round/>
              <a:headEnd len="sm" w="sm" type="none"/>
              <a:tailEnd len="sm" w="sm" type="none"/>
            </a:ln>
            <a:effectLst>
              <a:outerShdw blurRad="50800" rotWithShape="0" algn="tl" dir="2700000" dist="38100">
                <a:schemeClr val="accent4">
                  <a:alpha val="40000"/>
                </a:scheme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0" i="0" lang="ja-JP" sz="1100" u="none" cap="none" strike="noStrike">
                  <a:solidFill>
                    <a:srgbClr val="FF0066"/>
                  </a:solidFill>
                  <a:latin typeface="BIZ UDPGothic"/>
                  <a:ea typeface="BIZ UDPGothic"/>
                  <a:cs typeface="BIZ UDPGothic"/>
                  <a:sym typeface="BIZ UDPGothic"/>
                </a:rPr>
                <a:t>目標定員は30名以上</a:t>
              </a:r>
              <a:endParaRPr b="0" i="0" sz="1400" u="none" cap="none" strike="noStrike">
                <a:solidFill>
                  <a:srgbClr val="000000"/>
                </a:solidFill>
                <a:latin typeface="BIZ UDPGothic"/>
                <a:ea typeface="BIZ UDPGothic"/>
                <a:cs typeface="BIZ UDPGothic"/>
                <a:sym typeface="BIZ UDPGothic"/>
              </a:endParaRPr>
            </a:p>
          </p:txBody>
        </p:sp>
        <p:cxnSp>
          <p:nvCxnSpPr>
            <p:cNvPr id="1112" name="Google Shape;1112;p40"/>
            <p:cNvCxnSpPr>
              <a:stCxn id="1111" idx="3"/>
            </p:cNvCxnSpPr>
            <p:nvPr/>
          </p:nvCxnSpPr>
          <p:spPr>
            <a:xfrm flipH="1" rot="10800000">
              <a:off x="3207114" y="1701385"/>
              <a:ext cx="751800" cy="21300"/>
            </a:xfrm>
            <a:prstGeom prst="straightConnector1">
              <a:avLst/>
            </a:prstGeom>
            <a:noFill/>
            <a:ln cap="flat" cmpd="sng" w="25400">
              <a:solidFill>
                <a:srgbClr val="FF0066"/>
              </a:solidFill>
              <a:prstDash val="solid"/>
              <a:round/>
              <a:headEnd len="sm" w="sm" type="none"/>
              <a:tailEnd len="med" w="med" type="oval"/>
            </a:ln>
          </p:spPr>
        </p:cxnSp>
      </p:grpSp>
      <p:sp>
        <p:nvSpPr>
          <p:cNvPr id="1113" name="Google Shape;1113;p40"/>
          <p:cNvSpPr/>
          <p:nvPr/>
        </p:nvSpPr>
        <p:spPr>
          <a:xfrm>
            <a:off x="5864149" y="2446410"/>
            <a:ext cx="362700" cy="365100"/>
          </a:xfrm>
          <a:prstGeom prst="ellipse">
            <a:avLst/>
          </a:prstGeom>
          <a:noFill/>
          <a:ln cap="flat" cmpd="sng" w="25400">
            <a:solidFill>
              <a:srgbClr val="FF006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nvGrpSpPr>
          <p:cNvPr id="1114" name="Google Shape;1114;p40"/>
          <p:cNvGrpSpPr/>
          <p:nvPr/>
        </p:nvGrpSpPr>
        <p:grpSpPr>
          <a:xfrm>
            <a:off x="3449632" y="5131625"/>
            <a:ext cx="1637645" cy="1354350"/>
            <a:chOff x="2010859" y="955535"/>
            <a:chExt cx="1600200" cy="1354350"/>
          </a:xfrm>
        </p:grpSpPr>
        <p:sp>
          <p:nvSpPr>
            <p:cNvPr id="1115" name="Google Shape;1115;p40"/>
            <p:cNvSpPr/>
            <p:nvPr/>
          </p:nvSpPr>
          <p:spPr>
            <a:xfrm>
              <a:off x="2010859" y="1601585"/>
              <a:ext cx="1196400" cy="708300"/>
            </a:xfrm>
            <a:prstGeom prst="rect">
              <a:avLst/>
            </a:prstGeom>
            <a:solidFill>
              <a:schemeClr val="lt1"/>
            </a:solidFill>
            <a:ln cap="flat" cmpd="sng" w="25400">
              <a:solidFill>
                <a:srgbClr val="FF0066"/>
              </a:solidFill>
              <a:prstDash val="solid"/>
              <a:round/>
              <a:headEnd len="sm" w="sm" type="none"/>
              <a:tailEnd len="sm" w="sm" type="none"/>
            </a:ln>
            <a:effectLst>
              <a:outerShdw blurRad="50800" rotWithShape="0" algn="tl" dir="2700000" dist="38100">
                <a:schemeClr val="accent4">
                  <a:alpha val="40000"/>
                </a:scheme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0" i="0" lang="ja-JP" sz="1100" u="none" cap="none" strike="noStrike">
                  <a:solidFill>
                    <a:srgbClr val="FF0066"/>
                  </a:solidFill>
                  <a:latin typeface="BIZ UDPGothic"/>
                  <a:ea typeface="BIZ UDPGothic"/>
                  <a:cs typeface="BIZ UDPGothic"/>
                  <a:sym typeface="BIZ UDPGothic"/>
                </a:rPr>
                <a:t>未達だった分は翌月に繰越</a:t>
              </a:r>
              <a:endParaRPr b="0" i="0" sz="1400" u="none" cap="none" strike="noStrike">
                <a:solidFill>
                  <a:srgbClr val="000000"/>
                </a:solidFill>
                <a:latin typeface="BIZ UDPGothic"/>
                <a:ea typeface="BIZ UDPGothic"/>
                <a:cs typeface="BIZ UDPGothic"/>
                <a:sym typeface="BIZ UDPGothic"/>
              </a:endParaRPr>
            </a:p>
          </p:txBody>
        </p:sp>
        <p:cxnSp>
          <p:nvCxnSpPr>
            <p:cNvPr id="1116" name="Google Shape;1116;p40"/>
            <p:cNvCxnSpPr>
              <a:stCxn id="1115" idx="3"/>
            </p:cNvCxnSpPr>
            <p:nvPr/>
          </p:nvCxnSpPr>
          <p:spPr>
            <a:xfrm flipH="1" rot="10800000">
              <a:off x="3207259" y="955535"/>
              <a:ext cx="403800" cy="1000200"/>
            </a:xfrm>
            <a:prstGeom prst="straightConnector1">
              <a:avLst/>
            </a:prstGeom>
            <a:noFill/>
            <a:ln cap="flat" cmpd="sng" w="25400">
              <a:solidFill>
                <a:srgbClr val="FF0066"/>
              </a:solidFill>
              <a:prstDash val="solid"/>
              <a:round/>
              <a:headEnd len="sm" w="sm" type="none"/>
              <a:tailEnd len="med" w="med" type="oval"/>
            </a:ln>
          </p:spPr>
        </p:cxnSp>
      </p:grpSp>
      <p:sp>
        <p:nvSpPr>
          <p:cNvPr id="1117" name="Google Shape;1117;p40"/>
          <p:cNvSpPr/>
          <p:nvPr/>
        </p:nvSpPr>
        <p:spPr>
          <a:xfrm>
            <a:off x="5854316" y="5626254"/>
            <a:ext cx="362700" cy="365100"/>
          </a:xfrm>
          <a:prstGeom prst="ellipse">
            <a:avLst/>
          </a:prstGeom>
          <a:noFill/>
          <a:ln cap="flat" cmpd="sng" w="25400">
            <a:solidFill>
              <a:srgbClr val="FF006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118" name="Google Shape;1118;p40"/>
          <p:cNvSpPr/>
          <p:nvPr/>
        </p:nvSpPr>
        <p:spPr>
          <a:xfrm>
            <a:off x="6386263" y="1341417"/>
            <a:ext cx="3456300" cy="435600"/>
          </a:xfrm>
          <a:prstGeom prst="rect">
            <a:avLst/>
          </a:prstGeom>
          <a:solidFill>
            <a:schemeClr val="lt1"/>
          </a:solidFill>
          <a:ln cap="flat" cmpd="sng" w="25400">
            <a:solidFill>
              <a:srgbClr val="FF0066"/>
            </a:solidFill>
            <a:prstDash val="solid"/>
            <a:round/>
            <a:headEnd len="sm" w="sm" type="none"/>
            <a:tailEnd len="sm" w="sm" type="none"/>
          </a:ln>
          <a:effectLst>
            <a:outerShdw blurRad="50800" rotWithShape="0" algn="tl" dir="2700000" dist="38100">
              <a:schemeClr val="accent4">
                <a:alpha val="40000"/>
              </a:scheme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0" i="0" lang="ja-JP" sz="1100" u="none" cap="none" strike="noStrike">
                <a:solidFill>
                  <a:srgbClr val="FF0066"/>
                </a:solidFill>
                <a:latin typeface="BIZ UDPGothic"/>
                <a:ea typeface="BIZ UDPGothic"/>
                <a:cs typeface="BIZ UDPGothic"/>
                <a:sym typeface="BIZ UDPGothic"/>
              </a:rPr>
              <a:t>セミナーはいつ開催しても（しなくても）OK</a:t>
            </a:r>
            <a:endParaRPr b="0" i="0" sz="1400" u="none" cap="none" strike="noStrike">
              <a:solidFill>
                <a:srgbClr val="000000"/>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100"/>
              <a:buFont typeface="Arial"/>
              <a:buNone/>
            </a:pPr>
            <a:r>
              <a:rPr b="0" i="0" lang="ja-JP" sz="1100" u="none" cap="none" strike="noStrike">
                <a:solidFill>
                  <a:srgbClr val="FF0066"/>
                </a:solidFill>
                <a:latin typeface="BIZ UDPGothic"/>
                <a:ea typeface="BIZ UDPGothic"/>
                <a:cs typeface="BIZ UDPGothic"/>
                <a:sym typeface="BIZ UDPGothic"/>
              </a:rPr>
              <a:t>（目標定員は30名以上、再放送は10名以上）</a:t>
            </a:r>
            <a:endParaRPr b="0" i="0" sz="1400" u="none" cap="none" strike="noStrike">
              <a:solidFill>
                <a:srgbClr val="000000"/>
              </a:solidFill>
              <a:latin typeface="BIZ UDPGothic"/>
              <a:ea typeface="BIZ UDPGothic"/>
              <a:cs typeface="BIZ UDPGothic"/>
              <a:sym typeface="BIZ UDPGothic"/>
            </a:endParaRPr>
          </a:p>
        </p:txBody>
      </p:sp>
      <p:sp>
        <p:nvSpPr>
          <p:cNvPr id="1119" name="Google Shape;1119;p40"/>
          <p:cNvSpPr/>
          <p:nvPr/>
        </p:nvSpPr>
        <p:spPr>
          <a:xfrm>
            <a:off x="5340800" y="1805975"/>
            <a:ext cx="938400" cy="4575300"/>
          </a:xfrm>
          <a:prstGeom prst="rect">
            <a:avLst/>
          </a:prstGeom>
          <a:noFill/>
          <a:ln cap="flat" cmpd="sng" w="57150">
            <a:solidFill>
              <a:srgbClr val="FFC000"/>
            </a:solidFill>
            <a:prstDash val="solid"/>
            <a:miter lim="800000"/>
            <a:headEnd len="sm" w="sm" type="none"/>
            <a:tailEnd len="sm" w="sm" type="none"/>
          </a:ln>
          <a:effectLst>
            <a:outerShdw blurRad="50800" rotWithShape="0" algn="tl" dir="2700000" dist="38100">
              <a:srgbClr val="000000">
                <a:alpha val="2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120" name="Google Shape;1120;p40"/>
          <p:cNvSpPr/>
          <p:nvPr/>
        </p:nvSpPr>
        <p:spPr>
          <a:xfrm>
            <a:off x="5075850" y="4916850"/>
            <a:ext cx="362700" cy="365100"/>
          </a:xfrm>
          <a:prstGeom prst="ellipse">
            <a:avLst/>
          </a:prstGeom>
          <a:noFill/>
          <a:ln cap="flat" cmpd="sng" w="25400">
            <a:solidFill>
              <a:srgbClr val="FF006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nvGrpSpPr>
          <p:cNvPr id="1121" name="Google Shape;1121;p40"/>
          <p:cNvGrpSpPr/>
          <p:nvPr/>
        </p:nvGrpSpPr>
        <p:grpSpPr>
          <a:xfrm>
            <a:off x="6079178" y="3780060"/>
            <a:ext cx="2168400" cy="639000"/>
            <a:chOff x="1449413" y="1368535"/>
            <a:chExt cx="2168400" cy="639000"/>
          </a:xfrm>
        </p:grpSpPr>
        <p:sp>
          <p:nvSpPr>
            <p:cNvPr id="1122" name="Google Shape;1122;p40"/>
            <p:cNvSpPr/>
            <p:nvPr/>
          </p:nvSpPr>
          <p:spPr>
            <a:xfrm>
              <a:off x="2115113" y="1368535"/>
              <a:ext cx="1502700" cy="639000"/>
            </a:xfrm>
            <a:prstGeom prst="rect">
              <a:avLst/>
            </a:prstGeom>
            <a:solidFill>
              <a:schemeClr val="lt1"/>
            </a:solidFill>
            <a:ln cap="flat" cmpd="sng" w="25400">
              <a:solidFill>
                <a:srgbClr val="FF0066"/>
              </a:solidFill>
              <a:prstDash val="solid"/>
              <a:round/>
              <a:headEnd len="sm" w="sm" type="none"/>
              <a:tailEnd len="sm" w="sm" type="none"/>
            </a:ln>
            <a:effectLst>
              <a:outerShdw blurRad="50800" rotWithShape="0" algn="tl" dir="2700000" dist="38100">
                <a:schemeClr val="accent4">
                  <a:alpha val="40000"/>
                </a:scheme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0" i="0" lang="ja-JP" sz="1100" u="none" cap="none" strike="noStrike">
                  <a:solidFill>
                    <a:srgbClr val="FF0066"/>
                  </a:solidFill>
                  <a:latin typeface="BIZ UDPGothic"/>
                  <a:ea typeface="BIZ UDPGothic"/>
                  <a:cs typeface="BIZ UDPGothic"/>
                  <a:sym typeface="BIZ UDPGothic"/>
                </a:rPr>
                <a:t>50名、100名などの開催もOK</a:t>
              </a:r>
              <a:endParaRPr b="0" i="0" sz="1400" u="none" cap="none" strike="noStrike">
                <a:solidFill>
                  <a:srgbClr val="000000"/>
                </a:solidFill>
                <a:latin typeface="BIZ UDPGothic"/>
                <a:ea typeface="BIZ UDPGothic"/>
                <a:cs typeface="BIZ UDPGothic"/>
                <a:sym typeface="BIZ UDPGothic"/>
              </a:endParaRPr>
            </a:p>
          </p:txBody>
        </p:sp>
        <p:cxnSp>
          <p:nvCxnSpPr>
            <p:cNvPr id="1123" name="Google Shape;1123;p40"/>
            <p:cNvCxnSpPr>
              <a:stCxn id="1122" idx="1"/>
            </p:cNvCxnSpPr>
            <p:nvPr/>
          </p:nvCxnSpPr>
          <p:spPr>
            <a:xfrm rot="10800000">
              <a:off x="1449413" y="1440235"/>
              <a:ext cx="665700" cy="247800"/>
            </a:xfrm>
            <a:prstGeom prst="straightConnector1">
              <a:avLst/>
            </a:prstGeom>
            <a:noFill/>
            <a:ln cap="flat" cmpd="sng" w="25400">
              <a:solidFill>
                <a:srgbClr val="FF0066"/>
              </a:solidFill>
              <a:prstDash val="solid"/>
              <a:round/>
              <a:headEnd len="sm" w="sm" type="none"/>
              <a:tailEnd len="med" w="med" type="oval"/>
            </a:ln>
          </p:spPr>
        </p:cxnSp>
      </p:grpSp>
      <p:cxnSp>
        <p:nvCxnSpPr>
          <p:cNvPr id="1124" name="Google Shape;1124;p40"/>
          <p:cNvCxnSpPr>
            <a:stCxn id="1120" idx="6"/>
            <a:endCxn id="1113" idx="2"/>
          </p:cNvCxnSpPr>
          <p:nvPr/>
        </p:nvCxnSpPr>
        <p:spPr>
          <a:xfrm flipH="1" rot="10800000">
            <a:off x="5438550" y="2628900"/>
            <a:ext cx="425700" cy="2470500"/>
          </a:xfrm>
          <a:prstGeom prst="curvedConnector3">
            <a:avLst>
              <a:gd fmla="val 49988" name="adj1"/>
            </a:avLst>
          </a:prstGeom>
          <a:noFill/>
          <a:ln cap="flat" cmpd="sng" w="25400">
            <a:solidFill>
              <a:srgbClr val="FF0066"/>
            </a:solidFill>
            <a:prstDash val="solid"/>
            <a:round/>
            <a:headEnd len="sm" w="sm" type="none"/>
            <a:tailEnd len="lg" w="lg" type="stealth"/>
          </a:ln>
        </p:spPr>
      </p:cxnSp>
      <p:grpSp>
        <p:nvGrpSpPr>
          <p:cNvPr id="1125" name="Google Shape;1125;p40"/>
          <p:cNvGrpSpPr/>
          <p:nvPr/>
        </p:nvGrpSpPr>
        <p:grpSpPr>
          <a:xfrm>
            <a:off x="6182215" y="5762317"/>
            <a:ext cx="2637900" cy="580027"/>
            <a:chOff x="1695559" y="1368535"/>
            <a:chExt cx="2637900" cy="708300"/>
          </a:xfrm>
        </p:grpSpPr>
        <p:sp>
          <p:nvSpPr>
            <p:cNvPr id="1126" name="Google Shape;1126;p40"/>
            <p:cNvSpPr/>
            <p:nvPr/>
          </p:nvSpPr>
          <p:spPr>
            <a:xfrm>
              <a:off x="2010859" y="1368535"/>
              <a:ext cx="2322600" cy="708300"/>
            </a:xfrm>
            <a:prstGeom prst="rect">
              <a:avLst/>
            </a:prstGeom>
            <a:solidFill>
              <a:schemeClr val="lt1"/>
            </a:solidFill>
            <a:ln cap="flat" cmpd="sng" w="25400">
              <a:solidFill>
                <a:srgbClr val="FF0066"/>
              </a:solidFill>
              <a:prstDash val="solid"/>
              <a:round/>
              <a:headEnd len="sm" w="sm" type="none"/>
              <a:tailEnd len="sm" w="sm" type="none"/>
            </a:ln>
            <a:effectLst>
              <a:outerShdw blurRad="50800" rotWithShape="0" algn="tl" dir="2700000" dist="38100">
                <a:schemeClr val="accent4">
                  <a:alpha val="40000"/>
                </a:scheme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0" i="0" lang="ja-JP" sz="1100" u="none" cap="none" strike="noStrike">
                  <a:solidFill>
                    <a:srgbClr val="FF0066"/>
                  </a:solidFill>
                  <a:latin typeface="BIZ UDPGothic"/>
                  <a:ea typeface="BIZ UDPGothic"/>
                  <a:cs typeface="BIZ UDPGothic"/>
                  <a:sym typeface="BIZ UDPGothic"/>
                </a:rPr>
                <a:t>不足分は@1万円でご請求</a:t>
              </a:r>
              <a:endParaRPr b="0" i="0" sz="1400" u="none" cap="none" strike="noStrike">
                <a:solidFill>
                  <a:srgbClr val="000000"/>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100"/>
                <a:buFont typeface="Arial"/>
                <a:buNone/>
              </a:pPr>
              <a:r>
                <a:rPr b="0" i="0" lang="ja-JP" sz="1100" u="none" cap="none" strike="noStrike">
                  <a:solidFill>
                    <a:srgbClr val="FF0066"/>
                  </a:solidFill>
                  <a:latin typeface="BIZ UDPGothic"/>
                  <a:ea typeface="BIZ UDPGothic"/>
                  <a:cs typeface="BIZ UDPGothic"/>
                  <a:sym typeface="BIZ UDPGothic"/>
                </a:rPr>
                <a:t>目標定員以上集客することは無い</a:t>
              </a:r>
              <a:endParaRPr b="0" i="0" sz="1400" u="none" cap="none" strike="noStrike">
                <a:solidFill>
                  <a:srgbClr val="000000"/>
                </a:solidFill>
                <a:latin typeface="BIZ UDPGothic"/>
                <a:ea typeface="BIZ UDPGothic"/>
                <a:cs typeface="BIZ UDPGothic"/>
                <a:sym typeface="BIZ UDPGothic"/>
              </a:endParaRPr>
            </a:p>
          </p:txBody>
        </p:sp>
        <p:cxnSp>
          <p:nvCxnSpPr>
            <p:cNvPr id="1127" name="Google Shape;1127;p40"/>
            <p:cNvCxnSpPr>
              <a:stCxn id="1126" idx="1"/>
            </p:cNvCxnSpPr>
            <p:nvPr/>
          </p:nvCxnSpPr>
          <p:spPr>
            <a:xfrm rot="10800000">
              <a:off x="1695559" y="1424485"/>
              <a:ext cx="315300" cy="298200"/>
            </a:xfrm>
            <a:prstGeom prst="straightConnector1">
              <a:avLst/>
            </a:prstGeom>
            <a:noFill/>
            <a:ln cap="flat" cmpd="sng" w="25400">
              <a:solidFill>
                <a:srgbClr val="FF0066"/>
              </a:solidFill>
              <a:prstDash val="solid"/>
              <a:round/>
              <a:headEnd len="sm" w="sm" type="none"/>
              <a:tailEnd len="med" w="med" type="oval"/>
            </a:ln>
          </p:spPr>
        </p:cxnSp>
      </p:grpSp>
      <p:sp>
        <p:nvSpPr>
          <p:cNvPr id="1128" name="Google Shape;1128;p40"/>
          <p:cNvSpPr txBox="1"/>
          <p:nvPr/>
        </p:nvSpPr>
        <p:spPr>
          <a:xfrm>
            <a:off x="9954823" y="1361221"/>
            <a:ext cx="776700" cy="400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0" i="0" lang="ja-JP" sz="1000" u="none" cap="none" strike="noStrike">
                <a:solidFill>
                  <a:schemeClr val="accent4"/>
                </a:solidFill>
                <a:latin typeface="BIZ UDPGothic"/>
                <a:ea typeface="BIZ UDPGothic"/>
                <a:cs typeface="BIZ UDPGothic"/>
                <a:sym typeface="BIZ UDPGothic"/>
              </a:rPr>
              <a:t>ウェビナー</a:t>
            </a:r>
            <a:endParaRPr b="0" i="0" sz="1000" u="none" cap="none" strike="noStrike">
              <a:solidFill>
                <a:schemeClr val="accent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000"/>
              <a:buFont typeface="Arial"/>
              <a:buNone/>
            </a:pPr>
            <a:r>
              <a:rPr b="0" i="0" lang="ja-JP" sz="1000" u="none" cap="none" strike="noStrike">
                <a:solidFill>
                  <a:schemeClr val="accent4"/>
                </a:solidFill>
                <a:latin typeface="BIZ UDPGothic"/>
                <a:ea typeface="BIZ UDPGothic"/>
                <a:cs typeface="BIZ UDPGothic"/>
                <a:sym typeface="BIZ UDPGothic"/>
              </a:rPr>
              <a:t>開催</a:t>
            </a:r>
            <a:endParaRPr b="0" i="0" sz="1400" u="none" cap="none" strike="noStrike">
              <a:solidFill>
                <a:srgbClr val="000000"/>
              </a:solidFill>
              <a:latin typeface="BIZ UDPGothic"/>
              <a:ea typeface="BIZ UDPGothic"/>
              <a:cs typeface="BIZ UDPGothic"/>
              <a:sym typeface="BIZ UDPGothic"/>
            </a:endParaRPr>
          </a:p>
        </p:txBody>
      </p:sp>
      <p:sp>
        <p:nvSpPr>
          <p:cNvPr id="1129" name="Google Shape;1129;p40"/>
          <p:cNvSpPr/>
          <p:nvPr/>
        </p:nvSpPr>
        <p:spPr>
          <a:xfrm>
            <a:off x="9849725" y="1781700"/>
            <a:ext cx="938400" cy="4617600"/>
          </a:xfrm>
          <a:prstGeom prst="rect">
            <a:avLst/>
          </a:prstGeom>
          <a:noFill/>
          <a:ln cap="flat" cmpd="sng" w="57150">
            <a:solidFill>
              <a:srgbClr val="FFC000"/>
            </a:solidFill>
            <a:prstDash val="solid"/>
            <a:miter lim="800000"/>
            <a:headEnd len="sm" w="sm" type="none"/>
            <a:tailEnd len="sm" w="sm" type="none"/>
          </a:ln>
          <a:effectLst>
            <a:outerShdw blurRad="50800" rotWithShape="0" algn="tl" dir="2700000" dist="38100">
              <a:srgbClr val="000000">
                <a:alpha val="2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130" name="Google Shape;1130;p40"/>
          <p:cNvSpPr txBox="1"/>
          <p:nvPr/>
        </p:nvSpPr>
        <p:spPr>
          <a:xfrm>
            <a:off x="292432" y="831765"/>
            <a:ext cx="8505600" cy="461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accent4"/>
              </a:buClr>
              <a:buSzPts val="1900"/>
              <a:buFont typeface="Arial"/>
              <a:buNone/>
            </a:pPr>
            <a:r>
              <a:rPr b="0" i="0" lang="ja-JP" sz="2800" u="none" cap="none" strike="noStrike">
                <a:solidFill>
                  <a:schemeClr val="accent4"/>
                </a:solidFill>
                <a:latin typeface="BIZ UDPGothic"/>
                <a:ea typeface="BIZ UDPGothic"/>
                <a:cs typeface="BIZ UDPGothic"/>
                <a:sym typeface="BIZ UDPGothic"/>
              </a:rPr>
              <a:t>マジセミ倶楽部でのウェビナー開催と請求の例</a:t>
            </a:r>
            <a:endParaRPr b="0" i="0" sz="2800" u="none" cap="none" strike="noStrike">
              <a:solidFill>
                <a:srgbClr val="000000"/>
              </a:solidFill>
              <a:latin typeface="BIZ UDPGothic"/>
              <a:ea typeface="BIZ UDPGothic"/>
              <a:cs typeface="BIZ UDPGothic"/>
              <a:sym typeface="BIZ UDPGothic"/>
            </a:endParaRPr>
          </a:p>
        </p:txBody>
      </p:sp>
      <p:sp>
        <p:nvSpPr>
          <p:cNvPr id="1131" name="Google Shape;1131;p40"/>
          <p:cNvSpPr txBox="1"/>
          <p:nvPr/>
        </p:nvSpPr>
        <p:spPr>
          <a:xfrm>
            <a:off x="10164033" y="6452965"/>
            <a:ext cx="1707600" cy="3651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rPr b="0" i="0" lang="ja-JP" sz="800" u="none" cap="none" strike="noStrike">
                <a:solidFill>
                  <a:srgbClr val="D8D8D8"/>
                </a:solidFill>
                <a:latin typeface="Arial"/>
                <a:ea typeface="Arial"/>
                <a:cs typeface="Arial"/>
                <a:sym typeface="Arial"/>
              </a:rPr>
              <a:t>©2018 MAJISEMI Inc.</a:t>
            </a:r>
            <a:endParaRPr b="0" i="0" sz="800" u="none" cap="none" strike="noStrike">
              <a:solidFill>
                <a:srgbClr val="D8D8D8"/>
              </a:solidFill>
              <a:latin typeface="Arial"/>
              <a:ea typeface="Arial"/>
              <a:cs typeface="Arial"/>
              <a:sym typeface="Arial"/>
            </a:endParaRPr>
          </a:p>
        </p:txBody>
      </p:sp>
      <p:sp>
        <p:nvSpPr>
          <p:cNvPr id="1132" name="Google Shape;1132;p40"/>
          <p:cNvSpPr txBox="1"/>
          <p:nvPr>
            <p:ph idx="12" type="sldNum"/>
          </p:nvPr>
        </p:nvSpPr>
        <p:spPr>
          <a:xfrm>
            <a:off x="11755464" y="6452966"/>
            <a:ext cx="3864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ja-JP" sz="800">
                <a:solidFill>
                  <a:srgbClr val="D8D8D8"/>
                </a:solidFill>
                <a:latin typeface="Arial"/>
                <a:ea typeface="Arial"/>
                <a:cs typeface="Arial"/>
                <a:sym typeface="Arial"/>
              </a:rPr>
              <a:t>‹#›</a:t>
            </a:fld>
            <a:endParaRPr sz="800">
              <a:solidFill>
                <a:srgbClr val="D8D8D8"/>
              </a:solidFill>
              <a:latin typeface="Arial"/>
              <a:ea typeface="Arial"/>
              <a:cs typeface="Arial"/>
              <a:sym typeface="Aria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6" name="Shape 1136"/>
        <p:cNvGrpSpPr/>
        <p:nvPr/>
      </p:nvGrpSpPr>
      <p:grpSpPr>
        <a:xfrm>
          <a:off x="0" y="0"/>
          <a:ext cx="0" cy="0"/>
          <a:chOff x="0" y="0"/>
          <a:chExt cx="0" cy="0"/>
        </a:xfrm>
      </p:grpSpPr>
      <p:sp>
        <p:nvSpPr>
          <p:cNvPr id="1137" name="Google Shape;1137;p41"/>
          <p:cNvSpPr/>
          <p:nvPr/>
        </p:nvSpPr>
        <p:spPr>
          <a:xfrm rot="-5400000">
            <a:off x="704215" y="514095"/>
            <a:ext cx="3440100" cy="4374600"/>
          </a:xfrm>
          <a:prstGeom prst="round2SameRect">
            <a:avLst>
              <a:gd fmla="val 3710" name="adj1"/>
              <a:gd fmla="val 0" name="adj2"/>
            </a:avLst>
          </a:prstGeom>
          <a:solidFill>
            <a:srgbClr val="FFEFF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700"/>
              <a:buFont typeface="Arial"/>
              <a:buNone/>
            </a:pPr>
            <a:r>
              <a:t/>
            </a:r>
            <a:endParaRPr b="0" i="0" sz="700" u="none" cap="none" strike="noStrike">
              <a:solidFill>
                <a:schemeClr val="accent4"/>
              </a:solidFill>
              <a:latin typeface="Arial"/>
              <a:ea typeface="Arial"/>
              <a:cs typeface="Arial"/>
              <a:sym typeface="Arial"/>
            </a:endParaRPr>
          </a:p>
        </p:txBody>
      </p:sp>
      <p:pic>
        <p:nvPicPr>
          <p:cNvPr descr="図形, 背景パターン&#10;&#10;自動的に生成された説明" id="1138" name="Google Shape;1138;p41"/>
          <p:cNvPicPr preferRelativeResize="0"/>
          <p:nvPr/>
        </p:nvPicPr>
        <p:blipFill rotWithShape="1">
          <a:blip r:embed="rId3">
            <a:alphaModFix/>
          </a:blip>
          <a:srcRect b="0" l="0" r="0" t="0"/>
          <a:stretch/>
        </p:blipFill>
        <p:spPr>
          <a:xfrm>
            <a:off x="618715" y="4493312"/>
            <a:ext cx="3416595" cy="2181623"/>
          </a:xfrm>
          <a:prstGeom prst="rect">
            <a:avLst/>
          </a:prstGeom>
          <a:noFill/>
          <a:ln>
            <a:noFill/>
          </a:ln>
        </p:spPr>
      </p:pic>
      <p:sp>
        <p:nvSpPr>
          <p:cNvPr id="1139" name="Google Shape;1139;p41"/>
          <p:cNvSpPr/>
          <p:nvPr/>
        </p:nvSpPr>
        <p:spPr>
          <a:xfrm>
            <a:off x="221197" y="988391"/>
            <a:ext cx="11729100" cy="3440100"/>
          </a:xfrm>
          <a:prstGeom prst="roundRect">
            <a:avLst>
              <a:gd fmla="val 3256" name="adj"/>
            </a:avLst>
          </a:prstGeom>
          <a:noFill/>
          <a:ln cap="flat" cmpd="sng" w="12700">
            <a:solidFill>
              <a:srgbClr val="163F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140" name="Google Shape;1140;p41"/>
          <p:cNvSpPr txBox="1"/>
          <p:nvPr/>
        </p:nvSpPr>
        <p:spPr>
          <a:xfrm>
            <a:off x="4742732" y="2660598"/>
            <a:ext cx="7327800" cy="1809000"/>
          </a:xfrm>
          <a:prstGeom prst="rect">
            <a:avLst/>
          </a:prstGeom>
          <a:noFill/>
          <a:ln>
            <a:noFill/>
          </a:ln>
        </p:spPr>
        <p:txBody>
          <a:bodyPr anchorCtr="0" anchor="t" bIns="45700" lIns="91425" spcFirstLastPara="1" rIns="91425" wrap="square" tIns="45700">
            <a:noAutofit/>
          </a:bodyPr>
          <a:lstStyle/>
          <a:p>
            <a:pPr indent="0" lvl="0" marL="0" marR="0" rtl="0" algn="l">
              <a:lnSpc>
                <a:spcPct val="140000"/>
              </a:lnSpc>
              <a:spcBef>
                <a:spcPts val="0"/>
              </a:spcBef>
              <a:spcAft>
                <a:spcPts val="0"/>
              </a:spcAft>
              <a:buClr>
                <a:srgbClr val="000000"/>
              </a:buClr>
              <a:buSzPts val="1000"/>
              <a:buFont typeface="Arial"/>
              <a:buNone/>
            </a:pPr>
            <a:r>
              <a:rPr b="0" i="0" lang="ja-JP" sz="900" u="none" cap="none" strike="noStrike">
                <a:solidFill>
                  <a:schemeClr val="accent4"/>
                </a:solidFill>
                <a:latin typeface="BIZ UDPGothic"/>
                <a:ea typeface="BIZ UDPGothic"/>
                <a:cs typeface="BIZ UDPGothic"/>
                <a:sym typeface="BIZ UDPGothic"/>
              </a:rPr>
              <a:t>※集客人数を正確に把握するため、弊社にてお申込みページを準備し、リストを貴社にご提供致します。</a:t>
            </a:r>
            <a:endParaRPr b="0" i="0" sz="1200" u="none" cap="none" strike="noStrike">
              <a:solidFill>
                <a:srgbClr val="000000"/>
              </a:solidFill>
              <a:latin typeface="BIZ UDPGothic"/>
              <a:ea typeface="BIZ UDPGothic"/>
              <a:cs typeface="BIZ UDPGothic"/>
              <a:sym typeface="BIZ UDPGothic"/>
            </a:endParaRPr>
          </a:p>
          <a:p>
            <a:pPr indent="0" lvl="0" marL="0" marR="0" rtl="0" algn="l">
              <a:lnSpc>
                <a:spcPct val="140000"/>
              </a:lnSpc>
              <a:spcBef>
                <a:spcPts val="0"/>
              </a:spcBef>
              <a:spcAft>
                <a:spcPts val="0"/>
              </a:spcAft>
              <a:buClr>
                <a:srgbClr val="000000"/>
              </a:buClr>
              <a:buSzPts val="1000"/>
              <a:buFont typeface="Arial"/>
              <a:buNone/>
            </a:pPr>
            <a:r>
              <a:rPr b="0" i="0" lang="ja-JP" sz="900" u="none" cap="none" strike="noStrike">
                <a:solidFill>
                  <a:schemeClr val="accent4"/>
                </a:solidFill>
                <a:latin typeface="BIZ UDPGothic"/>
                <a:ea typeface="BIZ UDPGothic"/>
                <a:cs typeface="BIZ UDPGothic"/>
                <a:sym typeface="BIZ UDPGothic"/>
              </a:rPr>
              <a:t>※定員に達した場合、申込受付をストップ致します。</a:t>
            </a:r>
            <a:endParaRPr b="0" i="0" sz="1200" u="none" cap="none" strike="noStrike">
              <a:solidFill>
                <a:srgbClr val="000000"/>
              </a:solidFill>
              <a:latin typeface="BIZ UDPGothic"/>
              <a:ea typeface="BIZ UDPGothic"/>
              <a:cs typeface="BIZ UDPGothic"/>
              <a:sym typeface="BIZ UDPGothic"/>
            </a:endParaRPr>
          </a:p>
          <a:p>
            <a:pPr indent="0" lvl="0" marL="0" marR="0" rtl="0" algn="l">
              <a:lnSpc>
                <a:spcPct val="140000"/>
              </a:lnSpc>
              <a:spcBef>
                <a:spcPts val="0"/>
              </a:spcBef>
              <a:spcAft>
                <a:spcPts val="0"/>
              </a:spcAft>
              <a:buClr>
                <a:srgbClr val="000000"/>
              </a:buClr>
              <a:buSzPts val="1000"/>
              <a:buFont typeface="Arial"/>
              <a:buNone/>
            </a:pPr>
            <a:r>
              <a:rPr b="0" i="0" lang="ja-JP" sz="900" u="none" cap="none" strike="noStrike">
                <a:solidFill>
                  <a:schemeClr val="accent4"/>
                </a:solidFill>
                <a:latin typeface="BIZ UDPGothic"/>
                <a:ea typeface="BIZ UDPGothic"/>
                <a:cs typeface="BIZ UDPGothic"/>
                <a:sym typeface="BIZ UDPGothic"/>
              </a:rPr>
              <a:t>※リストの納品は個人情報保護の観点から、セミナー主催者様に直接納品させていただきます。</a:t>
            </a:r>
            <a:endParaRPr b="0" i="0" sz="1200" u="none" cap="none" strike="noStrike">
              <a:solidFill>
                <a:srgbClr val="000000"/>
              </a:solidFill>
              <a:latin typeface="BIZ UDPGothic"/>
              <a:ea typeface="BIZ UDPGothic"/>
              <a:cs typeface="BIZ UDPGothic"/>
              <a:sym typeface="BIZ UDPGothic"/>
            </a:endParaRPr>
          </a:p>
          <a:p>
            <a:pPr indent="0" lvl="0" marL="0" marR="0" rtl="0" algn="l">
              <a:lnSpc>
                <a:spcPct val="140000"/>
              </a:lnSpc>
              <a:spcBef>
                <a:spcPts val="0"/>
              </a:spcBef>
              <a:spcAft>
                <a:spcPts val="0"/>
              </a:spcAft>
              <a:buClr>
                <a:srgbClr val="000000"/>
              </a:buClr>
              <a:buSzPts val="1000"/>
              <a:buFont typeface="Arial"/>
              <a:buNone/>
            </a:pPr>
            <a:r>
              <a:rPr b="0" i="0" lang="ja-JP" sz="900" u="none" cap="none" strike="noStrike">
                <a:solidFill>
                  <a:schemeClr val="accent4"/>
                </a:solidFill>
                <a:latin typeface="BIZ UDPGothic"/>
                <a:ea typeface="BIZ UDPGothic"/>
                <a:cs typeface="BIZ UDPGothic"/>
                <a:sym typeface="BIZ UDPGothic"/>
              </a:rPr>
              <a:t>※セミナーの参加者だけではなく、欠席者（事前キャンセル、当日キャンセル）についても、集客人数のカウント対象となります。</a:t>
            </a:r>
            <a:endParaRPr b="0" i="0" sz="900" u="none" cap="none" strike="noStrike">
              <a:solidFill>
                <a:schemeClr val="accent4"/>
              </a:solidFill>
              <a:latin typeface="BIZ UDPGothic"/>
              <a:ea typeface="BIZ UDPGothic"/>
              <a:cs typeface="BIZ UDPGothic"/>
              <a:sym typeface="BIZ UDPGothic"/>
            </a:endParaRPr>
          </a:p>
          <a:p>
            <a:pPr indent="0" lvl="0" marL="0" marR="0" rtl="0" algn="l">
              <a:lnSpc>
                <a:spcPct val="140000"/>
              </a:lnSpc>
              <a:spcBef>
                <a:spcPts val="0"/>
              </a:spcBef>
              <a:spcAft>
                <a:spcPts val="0"/>
              </a:spcAft>
              <a:buClr>
                <a:srgbClr val="000000"/>
              </a:buClr>
              <a:buSzPts val="1000"/>
              <a:buFont typeface="Arial"/>
              <a:buNone/>
            </a:pPr>
            <a:r>
              <a:rPr b="0" i="0" lang="ja-JP" sz="900" u="none" cap="none" strike="noStrike">
                <a:solidFill>
                  <a:schemeClr val="accent4"/>
                </a:solidFill>
                <a:latin typeface="BIZ UDPGothic"/>
                <a:ea typeface="BIZ UDPGothic"/>
                <a:cs typeface="BIZ UDPGothic"/>
                <a:sym typeface="BIZ UDPGothic"/>
              </a:rPr>
              <a:t>※契約は自動的に３か月更新され、その後も同様になります。</a:t>
            </a:r>
            <a:endParaRPr b="0" i="0" sz="900" u="none" cap="none" strike="noStrike">
              <a:solidFill>
                <a:schemeClr val="accent4"/>
              </a:solidFill>
              <a:latin typeface="BIZ UDPGothic"/>
              <a:ea typeface="BIZ UDPGothic"/>
              <a:cs typeface="BIZ UDPGothic"/>
              <a:sym typeface="BIZ UDPGothic"/>
            </a:endParaRPr>
          </a:p>
          <a:p>
            <a:pPr indent="0" lvl="0" marL="0" marR="0" rtl="0" algn="l">
              <a:lnSpc>
                <a:spcPct val="140000"/>
              </a:lnSpc>
              <a:spcBef>
                <a:spcPts val="0"/>
              </a:spcBef>
              <a:spcAft>
                <a:spcPts val="0"/>
              </a:spcAft>
              <a:buClr>
                <a:srgbClr val="000000"/>
              </a:buClr>
              <a:buSzPts val="1000"/>
              <a:buFont typeface="Arial"/>
              <a:buNone/>
            </a:pPr>
            <a:r>
              <a:rPr b="0" i="0" lang="ja-JP" sz="900" u="none" cap="none" strike="noStrike">
                <a:solidFill>
                  <a:schemeClr val="accent4"/>
                </a:solidFill>
                <a:latin typeface="BIZ UDPGothic"/>
                <a:ea typeface="BIZ UDPGothic"/>
                <a:cs typeface="BIZ UDPGothic"/>
                <a:sym typeface="BIZ UDPGothic"/>
              </a:rPr>
              <a:t>※退会時、余っている集客枠のご返金はできません。また、退会後1年間はマジセミ倶楽部にご入会いただけません。</a:t>
            </a:r>
            <a:endParaRPr b="0" i="0" sz="1400" u="none" cap="none" strike="noStrike">
              <a:solidFill>
                <a:srgbClr val="000000"/>
              </a:solidFill>
              <a:latin typeface="Arial"/>
              <a:ea typeface="Arial"/>
              <a:cs typeface="Arial"/>
              <a:sym typeface="Arial"/>
            </a:endParaRPr>
          </a:p>
          <a:p>
            <a:pPr indent="0" lvl="0" marL="0" marR="0" rtl="0" algn="l">
              <a:lnSpc>
                <a:spcPct val="140000"/>
              </a:lnSpc>
              <a:spcBef>
                <a:spcPts val="0"/>
              </a:spcBef>
              <a:spcAft>
                <a:spcPts val="0"/>
              </a:spcAft>
              <a:buClr>
                <a:srgbClr val="000000"/>
              </a:buClr>
              <a:buSzPts val="1000"/>
              <a:buFont typeface="Arial"/>
              <a:buNone/>
            </a:pPr>
            <a:r>
              <a:rPr b="0" i="0" lang="ja-JP" sz="900" u="none" cap="none" strike="noStrike">
                <a:solidFill>
                  <a:schemeClr val="accent4"/>
                </a:solidFill>
                <a:latin typeface="BIZ UDPGothic"/>
                <a:ea typeface="BIZ UDPGothic"/>
                <a:cs typeface="BIZ UDPGothic"/>
                <a:sym typeface="BIZ UDPGothic"/>
              </a:rPr>
              <a:t>※退会の際は、退会月の前月の月末までメールにてご連絡ください。</a:t>
            </a:r>
            <a:endParaRPr b="0" i="0" sz="900" u="none" cap="none" strike="noStrike">
              <a:solidFill>
                <a:schemeClr val="accent4"/>
              </a:solidFill>
              <a:latin typeface="BIZ UDPGothic"/>
              <a:ea typeface="BIZ UDPGothic"/>
              <a:cs typeface="BIZ UDPGothic"/>
              <a:sym typeface="BIZ UDPGothic"/>
            </a:endParaRPr>
          </a:p>
          <a:p>
            <a:pPr indent="0" lvl="0" marL="0" marR="0" rtl="0" algn="l">
              <a:lnSpc>
                <a:spcPct val="140000"/>
              </a:lnSpc>
              <a:spcBef>
                <a:spcPts val="0"/>
              </a:spcBef>
              <a:spcAft>
                <a:spcPts val="0"/>
              </a:spcAft>
              <a:buClr>
                <a:srgbClr val="000000"/>
              </a:buClr>
              <a:buSzPts val="1000"/>
              <a:buFont typeface="Arial"/>
              <a:buNone/>
            </a:pPr>
            <a:r>
              <a:rPr b="0" i="0" lang="ja-JP" sz="900" u="none" cap="none" strike="noStrike">
                <a:solidFill>
                  <a:schemeClr val="accent4"/>
                </a:solidFill>
                <a:latin typeface="BIZ UDPGothic"/>
                <a:ea typeface="BIZ UDPGothic"/>
                <a:cs typeface="BIZ UDPGothic"/>
                <a:sym typeface="BIZ UDPGothic"/>
              </a:rPr>
              <a:t>※商談保証付きに関してはお受けできない場合がございます。</a:t>
            </a:r>
            <a:endParaRPr b="0" i="0" sz="900" u="none" cap="none" strike="noStrike">
              <a:solidFill>
                <a:schemeClr val="accent4"/>
              </a:solidFill>
              <a:latin typeface="BIZ UDPGothic"/>
              <a:ea typeface="BIZ UDPGothic"/>
              <a:cs typeface="BIZ UDPGothic"/>
              <a:sym typeface="BIZ UDPGothic"/>
            </a:endParaRPr>
          </a:p>
          <a:p>
            <a:pPr indent="0" lvl="0" marL="0" marR="0" rtl="0" algn="l">
              <a:lnSpc>
                <a:spcPct val="140000"/>
              </a:lnSpc>
              <a:spcBef>
                <a:spcPts val="0"/>
              </a:spcBef>
              <a:spcAft>
                <a:spcPts val="0"/>
              </a:spcAft>
              <a:buClr>
                <a:srgbClr val="000000"/>
              </a:buClr>
              <a:buSzPts val="900"/>
              <a:buFont typeface="Arial"/>
              <a:buNone/>
            </a:pPr>
            <a:r>
              <a:rPr b="0" i="0" lang="ja-JP" sz="900" u="none" cap="none" strike="noStrike">
                <a:solidFill>
                  <a:schemeClr val="accent4"/>
                </a:solidFill>
                <a:latin typeface="BIZ UDPGothic"/>
                <a:ea typeface="BIZ UDPGothic"/>
                <a:cs typeface="BIZ UDPGothic"/>
                <a:sym typeface="BIZ UDPGothic"/>
              </a:rPr>
              <a:t>※特典は変更される可能性があります。</a:t>
            </a:r>
            <a:endParaRPr b="0" i="0" sz="900" u="none" cap="none" strike="noStrike">
              <a:solidFill>
                <a:srgbClr val="000000"/>
              </a:solidFill>
              <a:latin typeface="BIZ UDPGothic"/>
              <a:ea typeface="BIZ UDPGothic"/>
              <a:cs typeface="BIZ UDPGothic"/>
              <a:sym typeface="BIZ UDPGothic"/>
            </a:endParaRPr>
          </a:p>
          <a:p>
            <a:pPr indent="0" lvl="0" marL="0" marR="0" rtl="0" algn="l">
              <a:lnSpc>
                <a:spcPct val="140000"/>
              </a:lnSpc>
              <a:spcBef>
                <a:spcPts val="0"/>
              </a:spcBef>
              <a:spcAft>
                <a:spcPts val="0"/>
              </a:spcAft>
              <a:buClr>
                <a:srgbClr val="000000"/>
              </a:buClr>
              <a:buSzPts val="1000"/>
              <a:buFont typeface="Arial"/>
              <a:buNone/>
            </a:pPr>
            <a:r>
              <a:t/>
            </a:r>
            <a:endParaRPr b="0" i="0" sz="900" u="none" cap="none" strike="noStrike">
              <a:solidFill>
                <a:schemeClr val="accent4"/>
              </a:solidFill>
              <a:latin typeface="BIZ UDPGothic"/>
              <a:ea typeface="BIZ UDPGothic"/>
              <a:cs typeface="BIZ UDPGothic"/>
              <a:sym typeface="BIZ UDPGothic"/>
            </a:endParaRPr>
          </a:p>
        </p:txBody>
      </p:sp>
      <p:sp>
        <p:nvSpPr>
          <p:cNvPr id="1141" name="Google Shape;1141;p41"/>
          <p:cNvSpPr txBox="1"/>
          <p:nvPr/>
        </p:nvSpPr>
        <p:spPr>
          <a:xfrm>
            <a:off x="4765183" y="1190514"/>
            <a:ext cx="7327800" cy="1440900"/>
          </a:xfrm>
          <a:prstGeom prst="rect">
            <a:avLst/>
          </a:prstGeom>
          <a:noFill/>
          <a:ln>
            <a:noFill/>
          </a:ln>
        </p:spPr>
        <p:txBody>
          <a:bodyPr anchorCtr="0" anchor="t" bIns="45700" lIns="91425" spcFirstLastPara="1" rIns="91425" wrap="square" tIns="45700">
            <a:noAutofit/>
          </a:bodyPr>
          <a:lstStyle/>
          <a:p>
            <a:pPr indent="-285750" lvl="0" marL="285750" marR="0" rtl="0" algn="l">
              <a:lnSpc>
                <a:spcPct val="140000"/>
              </a:lnSpc>
              <a:spcBef>
                <a:spcPts val="0"/>
              </a:spcBef>
              <a:spcAft>
                <a:spcPts val="0"/>
              </a:spcAft>
              <a:buClr>
                <a:schemeClr val="accent4"/>
              </a:buClr>
              <a:buSzPts val="1300"/>
              <a:buFont typeface="BIZ UDPGothic"/>
              <a:buChar char="•"/>
            </a:pPr>
            <a:r>
              <a:rPr b="0" i="0" lang="ja-JP" sz="1300" u="none" cap="none" strike="noStrike">
                <a:solidFill>
                  <a:schemeClr val="accent4"/>
                </a:solidFill>
                <a:latin typeface="BIZ UDPGothic"/>
                <a:ea typeface="BIZ UDPGothic"/>
                <a:cs typeface="BIZ UDPGothic"/>
                <a:sym typeface="BIZ UDPGothic"/>
              </a:rPr>
              <a:t>3ヵ月毎に自動更新のプランです。30名の集客と3件の商談（アポ）を保証します。</a:t>
            </a:r>
            <a:endParaRPr b="0" i="0" sz="1300" u="none" cap="none" strike="noStrike">
              <a:solidFill>
                <a:schemeClr val="accent4"/>
              </a:solidFill>
              <a:latin typeface="BIZ UDPGothic"/>
              <a:ea typeface="BIZ UDPGothic"/>
              <a:cs typeface="BIZ UDPGothic"/>
              <a:sym typeface="BIZ UDPGothic"/>
            </a:endParaRPr>
          </a:p>
          <a:p>
            <a:pPr indent="-285750" lvl="0" marL="285750" marR="0" rtl="0" algn="l">
              <a:lnSpc>
                <a:spcPct val="140000"/>
              </a:lnSpc>
              <a:spcBef>
                <a:spcPts val="0"/>
              </a:spcBef>
              <a:spcAft>
                <a:spcPts val="0"/>
              </a:spcAft>
              <a:buClr>
                <a:schemeClr val="accent4"/>
              </a:buClr>
              <a:buSzPts val="1300"/>
              <a:buFont typeface="BIZ UDPGothic"/>
              <a:buChar char="•"/>
            </a:pPr>
            <a:r>
              <a:rPr b="0" i="0" lang="ja-JP" sz="1300" u="none" cap="none" strike="noStrike">
                <a:solidFill>
                  <a:schemeClr val="accent4"/>
                </a:solidFill>
                <a:latin typeface="BIZ UDPGothic"/>
                <a:ea typeface="BIZ UDPGothic"/>
                <a:cs typeface="BIZ UDPGothic"/>
                <a:sym typeface="BIZ UDPGothic"/>
              </a:rPr>
              <a:t>セミナー内容の企画、集客、当日の運営、当日参加者への資料送付までを弊社にて行います。</a:t>
            </a:r>
            <a:endParaRPr b="0" i="0" sz="1300" u="none" cap="none" strike="noStrike">
              <a:solidFill>
                <a:schemeClr val="accent4"/>
              </a:solidFill>
              <a:latin typeface="BIZ UDPGothic"/>
              <a:ea typeface="BIZ UDPGothic"/>
              <a:cs typeface="BIZ UDPGothic"/>
              <a:sym typeface="BIZ UDPGothic"/>
            </a:endParaRPr>
          </a:p>
          <a:p>
            <a:pPr indent="-285750" lvl="0" marL="285750" marR="0" rtl="0" algn="l">
              <a:lnSpc>
                <a:spcPct val="140000"/>
              </a:lnSpc>
              <a:spcBef>
                <a:spcPts val="0"/>
              </a:spcBef>
              <a:spcAft>
                <a:spcPts val="0"/>
              </a:spcAft>
              <a:buClr>
                <a:schemeClr val="accent4"/>
              </a:buClr>
              <a:buSzPts val="1300"/>
              <a:buFont typeface="BIZ UDPGothic"/>
              <a:buChar char="•"/>
            </a:pPr>
            <a:r>
              <a:rPr b="0" i="0" lang="ja-JP" sz="1300" u="none" cap="none" strike="noStrike">
                <a:solidFill>
                  <a:schemeClr val="accent4"/>
                </a:solidFill>
                <a:latin typeface="BIZ UDPGothic"/>
                <a:ea typeface="BIZ UDPGothic"/>
                <a:cs typeface="BIZ UDPGothic"/>
                <a:sym typeface="BIZ UDPGothic"/>
              </a:rPr>
              <a:t>マジフォロは料金に含まれています。</a:t>
            </a:r>
            <a:endParaRPr b="0" i="0" sz="1300" u="none" cap="none" strike="noStrike">
              <a:solidFill>
                <a:schemeClr val="accent4"/>
              </a:solidFill>
              <a:latin typeface="BIZ UDPGothic"/>
              <a:ea typeface="BIZ UDPGothic"/>
              <a:cs typeface="BIZ UDPGothic"/>
              <a:sym typeface="BIZ UDPGothic"/>
            </a:endParaRPr>
          </a:p>
          <a:p>
            <a:pPr indent="-285750" lvl="0" marL="285750" marR="0" rtl="0" algn="l">
              <a:lnSpc>
                <a:spcPct val="140000"/>
              </a:lnSpc>
              <a:spcBef>
                <a:spcPts val="0"/>
              </a:spcBef>
              <a:spcAft>
                <a:spcPts val="0"/>
              </a:spcAft>
              <a:buClr>
                <a:schemeClr val="accent4"/>
              </a:buClr>
              <a:buSzPts val="1300"/>
              <a:buFont typeface="BIZ UDPGothic"/>
              <a:buChar char="•"/>
            </a:pPr>
            <a:r>
              <a:rPr b="0" i="0" lang="ja-JP" sz="1300" u="none" cap="none" strike="noStrike">
                <a:solidFill>
                  <a:schemeClr val="accent4"/>
                </a:solidFill>
                <a:latin typeface="BIZ UDPGothic"/>
                <a:ea typeface="BIZ UDPGothic"/>
                <a:cs typeface="BIZ UDPGothic"/>
                <a:sym typeface="BIZ UDPGothic"/>
              </a:rPr>
              <a:t>初回セミナーで30人・3件に満たない場合、その四半期、又は翌四半期以降に繰り越すか、</a:t>
            </a:r>
            <a:endParaRPr b="0" i="0" sz="1300" u="none" cap="none" strike="noStrike">
              <a:solidFill>
                <a:schemeClr val="accent4"/>
              </a:solidFill>
              <a:latin typeface="BIZ UDPGothic"/>
              <a:ea typeface="BIZ UDPGothic"/>
              <a:cs typeface="BIZ UDPGothic"/>
              <a:sym typeface="BIZ UDPGothic"/>
            </a:endParaRPr>
          </a:p>
          <a:p>
            <a:pPr indent="0" lvl="0" marL="0" marR="0" rtl="0" algn="l">
              <a:lnSpc>
                <a:spcPct val="140000"/>
              </a:lnSpc>
              <a:spcBef>
                <a:spcPts val="0"/>
              </a:spcBef>
              <a:spcAft>
                <a:spcPts val="0"/>
              </a:spcAft>
              <a:buClr>
                <a:srgbClr val="000000"/>
              </a:buClr>
              <a:buSzPts val="1300"/>
              <a:buFont typeface="Arial"/>
              <a:buNone/>
            </a:pPr>
            <a:r>
              <a:rPr b="0" i="0" lang="ja-JP" sz="1300" u="none" cap="none" strike="noStrike">
                <a:solidFill>
                  <a:schemeClr val="accent4"/>
                </a:solidFill>
                <a:latin typeface="BIZ UDPGothic"/>
                <a:ea typeface="BIZ UDPGothic"/>
                <a:cs typeface="BIZ UDPGothic"/>
                <a:sym typeface="BIZ UDPGothic"/>
              </a:rPr>
              <a:t>　　 追加でセミナー開催致します。（基本は初回達成を目指します）</a:t>
            </a:r>
            <a:endParaRPr b="0" i="0" sz="1400" u="none" cap="none" strike="noStrike">
              <a:solidFill>
                <a:srgbClr val="000000"/>
              </a:solidFill>
              <a:latin typeface="BIZ UDPGothic"/>
              <a:ea typeface="BIZ UDPGothic"/>
              <a:cs typeface="BIZ UDPGothic"/>
              <a:sym typeface="BIZ UDPGothic"/>
            </a:endParaRPr>
          </a:p>
        </p:txBody>
      </p:sp>
      <p:sp>
        <p:nvSpPr>
          <p:cNvPr id="1142" name="Google Shape;1142;p41"/>
          <p:cNvSpPr txBox="1"/>
          <p:nvPr/>
        </p:nvSpPr>
        <p:spPr>
          <a:xfrm>
            <a:off x="357465" y="1080289"/>
            <a:ext cx="4222200" cy="2989200"/>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Clr>
                <a:srgbClr val="000000"/>
              </a:buClr>
              <a:buSzPts val="1400"/>
              <a:buFont typeface="Arial"/>
              <a:buNone/>
            </a:pPr>
            <a:r>
              <a:rPr b="1" i="0" lang="ja-JP" sz="1400" u="none" cap="none" strike="noStrike">
                <a:solidFill>
                  <a:schemeClr val="accent4"/>
                </a:solidFill>
                <a:latin typeface="BIZ UDPGothic"/>
                <a:ea typeface="BIZ UDPGothic"/>
                <a:cs typeface="BIZ UDPGothic"/>
                <a:sym typeface="BIZ UDPGothic"/>
              </a:rPr>
              <a:t>3ヵ月毎に60万円</a:t>
            </a:r>
            <a:r>
              <a:rPr b="1" i="0" lang="ja-JP" sz="800" u="none" cap="none" strike="noStrike">
                <a:solidFill>
                  <a:schemeClr val="accent4"/>
                </a:solidFill>
                <a:latin typeface="BIZ UDPGothic"/>
                <a:ea typeface="BIZ UDPGothic"/>
                <a:cs typeface="BIZ UDPGothic"/>
                <a:sym typeface="BIZ UDPGothic"/>
              </a:rPr>
              <a:t>(税別)</a:t>
            </a:r>
            <a:endParaRPr b="1" i="0" sz="900" u="none" cap="none" strike="noStrike">
              <a:solidFill>
                <a:schemeClr val="accent4"/>
              </a:solidFill>
              <a:latin typeface="BIZ UDPGothic"/>
              <a:ea typeface="BIZ UDPGothic"/>
              <a:cs typeface="BIZ UDPGothic"/>
              <a:sym typeface="BIZ UDPGothic"/>
            </a:endParaRPr>
          </a:p>
          <a:p>
            <a:pPr indent="-171450" lvl="0" marL="171450" marR="0" rtl="0" algn="l">
              <a:lnSpc>
                <a:spcPct val="140000"/>
              </a:lnSpc>
              <a:spcBef>
                <a:spcPts val="0"/>
              </a:spcBef>
              <a:spcAft>
                <a:spcPts val="0"/>
              </a:spcAft>
              <a:buClr>
                <a:schemeClr val="accent4"/>
              </a:buClr>
              <a:buSzPts val="1100"/>
              <a:buFont typeface="BIZ UDPGothic"/>
              <a:buChar char="•"/>
            </a:pPr>
            <a:r>
              <a:rPr b="0" i="0" lang="ja-JP" sz="1100" u="none" cap="none" strike="noStrike">
                <a:solidFill>
                  <a:schemeClr val="accent4"/>
                </a:solidFill>
                <a:latin typeface="BIZ UDPGothic"/>
                <a:ea typeface="BIZ UDPGothic"/>
                <a:cs typeface="BIZ UDPGothic"/>
                <a:sym typeface="BIZ UDPGothic"/>
              </a:rPr>
              <a:t>3ヵ月毎の契約で自動更新</a:t>
            </a:r>
            <a:endParaRPr b="0" i="0" sz="1400" u="none" cap="none" strike="noStrike">
              <a:solidFill>
                <a:srgbClr val="000000"/>
              </a:solidFill>
              <a:latin typeface="BIZ UDPGothic"/>
              <a:ea typeface="BIZ UDPGothic"/>
              <a:cs typeface="BIZ UDPGothic"/>
              <a:sym typeface="BIZ UDPGothic"/>
            </a:endParaRPr>
          </a:p>
          <a:p>
            <a:pPr indent="-171450" lvl="0" marL="171450" marR="0" rtl="0" algn="l">
              <a:lnSpc>
                <a:spcPct val="140000"/>
              </a:lnSpc>
              <a:spcBef>
                <a:spcPts val="0"/>
              </a:spcBef>
              <a:spcAft>
                <a:spcPts val="0"/>
              </a:spcAft>
              <a:buClr>
                <a:schemeClr val="accent4"/>
              </a:buClr>
              <a:buSzPts val="1100"/>
              <a:buFont typeface="BIZ UDPGothic"/>
              <a:buChar char="•"/>
            </a:pPr>
            <a:r>
              <a:rPr b="0" i="0" lang="ja-JP" sz="1100" u="none" cap="none" strike="noStrike">
                <a:solidFill>
                  <a:schemeClr val="accent4"/>
                </a:solidFill>
                <a:latin typeface="BIZ UDPGothic"/>
                <a:ea typeface="BIZ UDPGothic"/>
                <a:cs typeface="BIZ UDPGothic"/>
                <a:sym typeface="BIZ UDPGothic"/>
              </a:rPr>
              <a:t>3ヵ月毎に30人の集客と3件の商談を保証</a:t>
            </a:r>
            <a:endParaRPr b="0" i="0" sz="1400" u="none" cap="none" strike="noStrike">
              <a:solidFill>
                <a:srgbClr val="000000"/>
              </a:solidFill>
              <a:latin typeface="BIZ UDPGothic"/>
              <a:ea typeface="BIZ UDPGothic"/>
              <a:cs typeface="BIZ UDPGothic"/>
              <a:sym typeface="BIZ UDPGothic"/>
            </a:endParaRPr>
          </a:p>
          <a:p>
            <a:pPr indent="-171450" lvl="0" marL="171450" marR="0" rtl="0" algn="l">
              <a:lnSpc>
                <a:spcPct val="140000"/>
              </a:lnSpc>
              <a:spcBef>
                <a:spcPts val="0"/>
              </a:spcBef>
              <a:spcAft>
                <a:spcPts val="0"/>
              </a:spcAft>
              <a:buClr>
                <a:schemeClr val="accent4"/>
              </a:buClr>
              <a:buSzPts val="1100"/>
              <a:buFont typeface="BIZ UDPGothic"/>
              <a:buChar char="•"/>
            </a:pPr>
            <a:r>
              <a:rPr b="0" i="0" lang="ja-JP" sz="1100" u="none" cap="none" strike="noStrike">
                <a:solidFill>
                  <a:schemeClr val="accent4"/>
                </a:solidFill>
                <a:latin typeface="BIZ UDPGothic"/>
                <a:ea typeface="BIZ UDPGothic"/>
                <a:cs typeface="BIZ UDPGothic"/>
                <a:sym typeface="BIZ UDPGothic"/>
              </a:rPr>
              <a:t>マジフォロを無料で付与</a:t>
            </a:r>
            <a:endParaRPr b="0" i="0" sz="1400" u="none" cap="none" strike="noStrike">
              <a:solidFill>
                <a:srgbClr val="000000"/>
              </a:solidFill>
              <a:latin typeface="BIZ UDPGothic"/>
              <a:ea typeface="BIZ UDPGothic"/>
              <a:cs typeface="BIZ UDPGothic"/>
              <a:sym typeface="BIZ UDPGothic"/>
            </a:endParaRPr>
          </a:p>
          <a:p>
            <a:pPr indent="-171450" lvl="0" marL="171450" marR="0" rtl="0" algn="l">
              <a:lnSpc>
                <a:spcPct val="140000"/>
              </a:lnSpc>
              <a:spcBef>
                <a:spcPts val="0"/>
              </a:spcBef>
              <a:spcAft>
                <a:spcPts val="0"/>
              </a:spcAft>
              <a:buClr>
                <a:schemeClr val="accent4"/>
              </a:buClr>
              <a:buSzPts val="1100"/>
              <a:buFont typeface="BIZ UDPGothic"/>
              <a:buChar char="•"/>
            </a:pPr>
            <a:r>
              <a:rPr b="0" i="0" lang="ja-JP" sz="1100" u="none" cap="none" strike="noStrike">
                <a:solidFill>
                  <a:schemeClr val="accent4"/>
                </a:solidFill>
                <a:latin typeface="BIZ UDPGothic"/>
                <a:ea typeface="BIZ UDPGothic"/>
                <a:cs typeface="BIZ UDPGothic"/>
                <a:sym typeface="BIZ UDPGothic"/>
              </a:rPr>
              <a:t>未達の場合は未達分を次回以降のセミナーに繰り越し</a:t>
            </a:r>
            <a:endParaRPr b="0" i="0" sz="1400" u="none" cap="none" strike="noStrike">
              <a:solidFill>
                <a:srgbClr val="000000"/>
              </a:solidFill>
              <a:latin typeface="BIZ UDPGothic"/>
              <a:ea typeface="BIZ UDPGothic"/>
              <a:cs typeface="BIZ UDPGothic"/>
              <a:sym typeface="BIZ UDPGothic"/>
            </a:endParaRPr>
          </a:p>
          <a:p>
            <a:pPr indent="-171450" lvl="0" marL="171450" marR="0" rtl="0" algn="l">
              <a:lnSpc>
                <a:spcPct val="140000"/>
              </a:lnSpc>
              <a:spcBef>
                <a:spcPts val="0"/>
              </a:spcBef>
              <a:spcAft>
                <a:spcPts val="0"/>
              </a:spcAft>
              <a:buClr>
                <a:schemeClr val="accent4"/>
              </a:buClr>
              <a:buSzPts val="1100"/>
              <a:buFont typeface="BIZ UDPGothic"/>
              <a:buChar char="•"/>
            </a:pPr>
            <a:r>
              <a:rPr b="0" i="0" lang="ja-JP" sz="1100" u="none" cap="none" strike="noStrike">
                <a:solidFill>
                  <a:schemeClr val="accent4"/>
                </a:solidFill>
                <a:latin typeface="BIZ UDPGothic"/>
                <a:ea typeface="BIZ UDPGothic"/>
                <a:cs typeface="BIZ UDPGothic"/>
                <a:sym typeface="BIZ UDPGothic"/>
              </a:rPr>
              <a:t>31人以上追加開催の場合は1人申込13,500円</a:t>
            </a:r>
            <a:endParaRPr b="0" i="0" sz="1100" u="none" cap="none" strike="noStrike">
              <a:solidFill>
                <a:schemeClr val="accent4"/>
              </a:solidFill>
              <a:latin typeface="BIZ UDPGothic"/>
              <a:ea typeface="BIZ UDPGothic"/>
              <a:cs typeface="BIZ UDPGothic"/>
              <a:sym typeface="BIZ UDPGothic"/>
            </a:endParaRPr>
          </a:p>
          <a:p>
            <a:pPr indent="-171450" lvl="0" marL="171450" marR="0" rtl="0" algn="l">
              <a:lnSpc>
                <a:spcPct val="120000"/>
              </a:lnSpc>
              <a:spcBef>
                <a:spcPts val="0"/>
              </a:spcBef>
              <a:spcAft>
                <a:spcPts val="0"/>
              </a:spcAft>
              <a:buClr>
                <a:srgbClr val="FF0000"/>
              </a:buClr>
              <a:buSzPts val="1100"/>
              <a:buFont typeface="BIZ UDPGothic"/>
              <a:buChar char="•"/>
            </a:pPr>
            <a:r>
              <a:rPr b="0" i="0" lang="ja-JP" sz="1100" u="none" cap="none" strike="noStrike">
                <a:solidFill>
                  <a:srgbClr val="FF0000"/>
                </a:solidFill>
                <a:latin typeface="BIZ UDPGothic"/>
                <a:ea typeface="BIZ UDPGothic"/>
                <a:cs typeface="BIZ UDPGothic"/>
                <a:sym typeface="BIZ UDPGothic"/>
              </a:rPr>
              <a:t>直近過去3回の貴社主催セミナーへの（課金対象の）お申込が1回以上あった方が、当該セミナーに再度お申し込みされた場合は、当該セミナーについては課金対象外( ファン育成)</a:t>
            </a:r>
            <a:endParaRPr b="0" i="0" sz="1400" u="none" cap="none" strike="noStrike">
              <a:solidFill>
                <a:srgbClr val="000000"/>
              </a:solidFill>
              <a:latin typeface="Arial"/>
              <a:ea typeface="Arial"/>
              <a:cs typeface="Arial"/>
              <a:sym typeface="Arial"/>
            </a:endParaRPr>
          </a:p>
          <a:p>
            <a:pPr indent="-171450" lvl="0" marL="171450" marR="0" rtl="0" algn="l">
              <a:lnSpc>
                <a:spcPct val="120000"/>
              </a:lnSpc>
              <a:spcBef>
                <a:spcPts val="0"/>
              </a:spcBef>
              <a:spcAft>
                <a:spcPts val="0"/>
              </a:spcAft>
              <a:buClr>
                <a:srgbClr val="FF0000"/>
              </a:buClr>
              <a:buSzPts val="1100"/>
              <a:buFont typeface="BIZ UDPGothic"/>
              <a:buChar char="•"/>
            </a:pPr>
            <a:r>
              <a:rPr b="0" i="0" lang="ja-JP" sz="1100" u="none" cap="none" strike="noStrike">
                <a:solidFill>
                  <a:schemeClr val="accent4"/>
                </a:solidFill>
                <a:latin typeface="BIZ UDPGothic"/>
                <a:ea typeface="BIZ UDPGothic"/>
                <a:cs typeface="BIZ UDPGothic"/>
                <a:sym typeface="BIZ UDPGothic"/>
              </a:rPr>
              <a:t>その他、一般公開した講演資料DL者のリード提供、ブランディングダッシュボードの提供、トレンド分析ツールの提供、などの特典あり</a:t>
            </a:r>
            <a:endParaRPr b="0" i="0" sz="1400" u="none" cap="none" strike="noStrike">
              <a:solidFill>
                <a:srgbClr val="000000"/>
              </a:solidFill>
              <a:latin typeface="Arial"/>
              <a:ea typeface="Arial"/>
              <a:cs typeface="Arial"/>
              <a:sym typeface="Arial"/>
            </a:endParaRPr>
          </a:p>
          <a:p>
            <a:pPr indent="-101600" lvl="0" marL="171450" marR="0" rtl="0" algn="l">
              <a:lnSpc>
                <a:spcPct val="120000"/>
              </a:lnSpc>
              <a:spcBef>
                <a:spcPts val="0"/>
              </a:spcBef>
              <a:spcAft>
                <a:spcPts val="0"/>
              </a:spcAft>
              <a:buClr>
                <a:srgbClr val="FF0000"/>
              </a:buClr>
              <a:buSzPts val="1100"/>
              <a:buFont typeface="BIZ UDPGothic"/>
              <a:buNone/>
            </a:pPr>
            <a:r>
              <a:t/>
            </a:r>
            <a:endParaRPr b="0" i="0" sz="1100" u="none" cap="none" strike="noStrike">
              <a:solidFill>
                <a:srgbClr val="FF0000"/>
              </a:solidFill>
              <a:latin typeface="BIZ UDPGothic"/>
              <a:ea typeface="BIZ UDPGothic"/>
              <a:cs typeface="BIZ UDPGothic"/>
              <a:sym typeface="BIZ UDPGothic"/>
            </a:endParaRPr>
          </a:p>
        </p:txBody>
      </p:sp>
      <p:graphicFrame>
        <p:nvGraphicFramePr>
          <p:cNvPr id="1143" name="Google Shape;1143;p41"/>
          <p:cNvGraphicFramePr/>
          <p:nvPr/>
        </p:nvGraphicFramePr>
        <p:xfrm>
          <a:off x="4691066" y="4542515"/>
          <a:ext cx="3000000" cy="3000000"/>
        </p:xfrm>
        <a:graphic>
          <a:graphicData uri="http://schemas.openxmlformats.org/drawingml/2006/table">
            <a:tbl>
              <a:tblPr>
                <a:noFill/>
                <a:tableStyleId>{3467832D-9DE1-49CC-B827-7DFF1556ED4D}</a:tableStyleId>
              </a:tblPr>
              <a:tblGrid>
                <a:gridCol w="1844075"/>
                <a:gridCol w="2317650"/>
                <a:gridCol w="590300"/>
                <a:gridCol w="1230625"/>
                <a:gridCol w="1200500"/>
              </a:tblGrid>
              <a:tr h="282250">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lt1"/>
                          </a:solidFill>
                          <a:latin typeface="BIZ UDPGothic"/>
                          <a:ea typeface="BIZ UDPGothic"/>
                          <a:cs typeface="BIZ UDPGothic"/>
                          <a:sym typeface="BIZ UDPGothic"/>
                        </a:rPr>
                        <a:t>商品名</a:t>
                      </a:r>
                      <a:endParaRPr sz="1400" u="none" cap="none" strike="noStrike">
                        <a:solidFill>
                          <a:schemeClr val="lt1"/>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7030A0"/>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lt1"/>
                          </a:solidFill>
                          <a:latin typeface="BIZ UDPGothic"/>
                          <a:ea typeface="BIZ UDPGothic"/>
                          <a:cs typeface="BIZ UDPGothic"/>
                          <a:sym typeface="BIZ UDPGothic"/>
                        </a:rPr>
                        <a:t>内容</a:t>
                      </a:r>
                      <a:endParaRPr sz="1400" u="none" cap="none" strike="noStrike">
                        <a:solidFill>
                          <a:schemeClr val="lt1"/>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7030A0"/>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lt1"/>
                          </a:solidFill>
                          <a:latin typeface="BIZ UDPGothic"/>
                          <a:ea typeface="BIZ UDPGothic"/>
                          <a:cs typeface="BIZ UDPGothic"/>
                          <a:sym typeface="BIZ UDPGothic"/>
                        </a:rPr>
                        <a:t>数量</a:t>
                      </a:r>
                      <a:endParaRPr sz="1400" u="none" cap="none" strike="noStrike">
                        <a:solidFill>
                          <a:schemeClr val="lt1"/>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7030A0"/>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lt1"/>
                          </a:solidFill>
                          <a:latin typeface="BIZ UDPGothic"/>
                          <a:ea typeface="BIZ UDPGothic"/>
                          <a:cs typeface="BIZ UDPGothic"/>
                          <a:sym typeface="BIZ UDPGothic"/>
                        </a:rPr>
                        <a:t>単価（￥）</a:t>
                      </a:r>
                      <a:endParaRPr sz="1400" u="none" cap="none" strike="noStrike">
                        <a:solidFill>
                          <a:schemeClr val="lt1"/>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7030A0"/>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lt1"/>
                          </a:solidFill>
                          <a:latin typeface="BIZ UDPGothic"/>
                          <a:ea typeface="BIZ UDPGothic"/>
                          <a:cs typeface="BIZ UDPGothic"/>
                          <a:sym typeface="BIZ UDPGothic"/>
                        </a:rPr>
                        <a:t>金額（￥）</a:t>
                      </a:r>
                      <a:endParaRPr sz="1400" u="none" cap="none" strike="noStrike">
                        <a:solidFill>
                          <a:schemeClr val="lt1"/>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7030A0"/>
                    </a:solidFill>
                  </a:tcPr>
                </a:tc>
              </a:tr>
              <a:tr h="322500">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マジセミ倶楽部開催（30名）</a:t>
                      </a:r>
                      <a:endParaRPr sz="1400" u="none" cap="none" strike="noStrike">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ウェビナーの企画・集客・運営</a:t>
                      </a:r>
                      <a:endParaRPr sz="1400" u="none" cap="none" strike="noStrike">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1</a:t>
                      </a:r>
                      <a:endParaRPr sz="10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600,000</a:t>
                      </a:r>
                      <a:endParaRPr sz="10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600,000</a:t>
                      </a:r>
                      <a:endParaRPr sz="10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r>
              <a:tr h="217150">
                <a:tc rowSpan="2">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マジフォロ（30名）</a:t>
                      </a:r>
                      <a:endParaRPr sz="1400" u="none" cap="none" strike="noStrike">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accent4"/>
                        </a:buClr>
                        <a:buSzPts val="1000"/>
                        <a:buFont typeface="Arial"/>
                        <a:buNone/>
                      </a:pPr>
                      <a:r>
                        <a:rPr lang="ja-JP" sz="1000" u="none" cap="none" strike="noStrike">
                          <a:solidFill>
                            <a:schemeClr val="accent4"/>
                          </a:solidFill>
                          <a:latin typeface="BIZ UDPGothic"/>
                          <a:ea typeface="BIZ UDPGothic"/>
                          <a:cs typeface="BIZ UDPGothic"/>
                          <a:sym typeface="BIZ UDPGothic"/>
                        </a:rPr>
                        <a:t>参加者への電話・メールでのアポ取り</a:t>
                      </a:r>
                      <a:endParaRPr sz="1400" u="none" cap="none" strike="noStrike">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30</a:t>
                      </a:r>
                      <a:endParaRPr sz="1400" u="none" cap="none" strike="noStrike">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3,500</a:t>
                      </a:r>
                      <a:endParaRPr sz="10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105,000</a:t>
                      </a:r>
                      <a:endParaRPr sz="1400" u="none" cap="none" strike="noStrike">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r>
              <a:tr h="262175">
                <a:tc vMerge="1"/>
                <a:tc>
                  <a:txBody>
                    <a:bodyPr/>
                    <a:lstStyle/>
                    <a:p>
                      <a:pPr indent="0" lvl="0" marL="0" marR="0" rtl="0" algn="ctr">
                        <a:lnSpc>
                          <a:spcPct val="100000"/>
                        </a:lnSpc>
                        <a:spcBef>
                          <a:spcPts val="0"/>
                        </a:spcBef>
                        <a:spcAft>
                          <a:spcPts val="0"/>
                        </a:spcAft>
                        <a:buClr>
                          <a:srgbClr val="FF5050"/>
                        </a:buClr>
                        <a:buSzPts val="1000"/>
                        <a:buFont typeface="Arial"/>
                        <a:buNone/>
                      </a:pPr>
                      <a:r>
                        <a:rPr lang="ja-JP" sz="1000" u="none" cap="none" strike="noStrike">
                          <a:solidFill>
                            <a:srgbClr val="FF5050"/>
                          </a:solidFill>
                          <a:latin typeface="BIZ UDPGothic"/>
                          <a:ea typeface="BIZ UDPGothic"/>
                          <a:cs typeface="BIZ UDPGothic"/>
                          <a:sym typeface="BIZ UDPGothic"/>
                        </a:rPr>
                        <a:t>マジセミ倶楽部商談保証では全件無料</a:t>
                      </a:r>
                      <a:endParaRPr sz="1400" u="none" cap="none" strike="noStrike">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rgbClr val="FF5050"/>
                          </a:solidFill>
                          <a:latin typeface="BIZ UDPGothic"/>
                          <a:ea typeface="BIZ UDPGothic"/>
                          <a:cs typeface="BIZ UDPGothic"/>
                          <a:sym typeface="BIZ UDPGothic"/>
                        </a:rPr>
                        <a:t>30</a:t>
                      </a:r>
                      <a:endParaRPr sz="1400" u="none" cap="none" strike="noStrike">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000"/>
                        <a:buFont typeface="Arial"/>
                        <a:buNone/>
                      </a:pPr>
                      <a:r>
                        <a:rPr lang="ja-JP" sz="1000" u="none" cap="none" strike="noStrike">
                          <a:solidFill>
                            <a:srgbClr val="FF5050"/>
                          </a:solidFill>
                          <a:latin typeface="BIZ UDPGothic"/>
                          <a:ea typeface="BIZ UDPGothic"/>
                          <a:cs typeface="BIZ UDPGothic"/>
                          <a:sym typeface="BIZ UDPGothic"/>
                        </a:rPr>
                        <a:t>-3,500</a:t>
                      </a:r>
                      <a:endParaRPr sz="1000" u="none" cap="none" strike="noStrike">
                        <a:solidFill>
                          <a:srgbClr val="FF5050"/>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000"/>
                        <a:buFont typeface="Arial"/>
                        <a:buNone/>
                      </a:pPr>
                      <a:r>
                        <a:rPr lang="ja-JP" sz="1000" u="none" cap="none" strike="noStrike">
                          <a:solidFill>
                            <a:srgbClr val="FF5050"/>
                          </a:solidFill>
                          <a:latin typeface="BIZ UDPGothic"/>
                          <a:ea typeface="BIZ UDPGothic"/>
                          <a:cs typeface="BIZ UDPGothic"/>
                          <a:sym typeface="BIZ UDPGothic"/>
                        </a:rPr>
                        <a:t>-105,000</a:t>
                      </a:r>
                      <a:endParaRPr sz="1400" u="none" cap="none" strike="noStrike">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r>
              <a:tr h="282250">
                <a:tc gridSpan="2" rowSpan="3">
                  <a:txBody>
                    <a:bodyPr/>
                    <a:lstStyle/>
                    <a:p>
                      <a:pPr indent="0" lvl="0" marL="0" marR="0" rtl="0" algn="ctr">
                        <a:lnSpc>
                          <a:spcPct val="100000"/>
                        </a:lnSpc>
                        <a:spcBef>
                          <a:spcPts val="0"/>
                        </a:spcBef>
                        <a:spcAft>
                          <a:spcPts val="0"/>
                        </a:spcAft>
                        <a:buClr>
                          <a:srgbClr val="000000"/>
                        </a:buClr>
                        <a:buSzPts val="1500"/>
                        <a:buFont typeface="Arial"/>
                        <a:buNone/>
                      </a:pPr>
                      <a:r>
                        <a:rPr lang="ja-JP" sz="1500" u="none" cap="none" strike="noStrike">
                          <a:solidFill>
                            <a:schemeClr val="accent4"/>
                          </a:solidFill>
                          <a:latin typeface="BIZ UDPGothic"/>
                          <a:ea typeface="BIZ UDPGothic"/>
                          <a:cs typeface="BIZ UDPGothic"/>
                          <a:sym typeface="BIZ UDPGothic"/>
                        </a:rPr>
                        <a:t>マジセミ倶楽部　商談保証プラン</a:t>
                      </a:r>
                      <a:endParaRPr sz="1500" u="none" cap="none" strike="noStrike">
                        <a:solidFill>
                          <a:schemeClr val="accent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500"/>
                        <a:buFont typeface="Arial"/>
                        <a:buNone/>
                      </a:pPr>
                      <a:r>
                        <a:rPr lang="ja-JP" sz="1500" u="none" cap="none" strike="noStrike">
                          <a:solidFill>
                            <a:schemeClr val="accent4"/>
                          </a:solidFill>
                          <a:latin typeface="BIZ UDPGothic"/>
                          <a:ea typeface="BIZ UDPGothic"/>
                          <a:cs typeface="BIZ UDPGothic"/>
                          <a:sym typeface="BIZ UDPGothic"/>
                        </a:rPr>
                        <a:t>30名での参考プラン</a:t>
                      </a:r>
                      <a:endParaRPr sz="10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rowSpan="3" hMerge="1"/>
                <a:tc gridSpan="2">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小計</a:t>
                      </a:r>
                      <a:endParaRPr sz="1400" u="none" cap="none" strike="noStrike">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hMerge="1"/>
                <a:tc>
                  <a:txBody>
                    <a:bodyPr/>
                    <a:lstStyle/>
                    <a:p>
                      <a:pPr indent="0" lvl="0" marL="0" marR="0" rtl="0" algn="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600,000</a:t>
                      </a:r>
                      <a:endParaRPr sz="1400" u="none" cap="none" strike="noStrike">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r>
              <a:tr h="282250">
                <a:tc gridSpan="2" vMerge="1"/>
                <a:tc hMerge="1" vMerge="1"/>
                <a:tc gridSpan="2">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消費税（１０％）</a:t>
                      </a:r>
                      <a:endParaRPr sz="1400" u="none" cap="none" strike="noStrike">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hMerge="1"/>
                <a:tc>
                  <a:txBody>
                    <a:bodyPr/>
                    <a:lstStyle/>
                    <a:p>
                      <a:pPr indent="0" lvl="0" marL="0" marR="0" rtl="0" algn="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60,000</a:t>
                      </a:r>
                      <a:endParaRPr sz="10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r>
              <a:tr h="302650">
                <a:tc gridSpan="2" vMerge="1"/>
                <a:tc hMerge="1" vMerge="1"/>
                <a:tc gridSpan="2">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合計（税込）</a:t>
                      </a:r>
                      <a:endParaRPr sz="1400" u="none" cap="none" strike="noStrike">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hMerge="1"/>
                <a:tc>
                  <a:txBody>
                    <a:bodyPr/>
                    <a:lstStyle/>
                    <a:p>
                      <a:pPr indent="0" lvl="0" marL="0" marR="0" rtl="0" algn="r">
                        <a:lnSpc>
                          <a:spcPct val="100000"/>
                        </a:lnSpc>
                        <a:spcBef>
                          <a:spcPts val="0"/>
                        </a:spcBef>
                        <a:spcAft>
                          <a:spcPts val="0"/>
                        </a:spcAft>
                        <a:buClr>
                          <a:srgbClr val="000000"/>
                        </a:buClr>
                        <a:buSzPts val="1400"/>
                        <a:buFont typeface="Arial"/>
                        <a:buNone/>
                      </a:pPr>
                      <a:r>
                        <a:rPr lang="ja-JP" sz="1400" u="none" cap="none" strike="noStrike">
                          <a:solidFill>
                            <a:schemeClr val="accent4"/>
                          </a:solidFill>
                          <a:latin typeface="BIZ UDPGothic"/>
                          <a:ea typeface="BIZ UDPGothic"/>
                          <a:cs typeface="BIZ UDPGothic"/>
                          <a:sym typeface="BIZ UDPGothic"/>
                        </a:rPr>
                        <a:t>660,000</a:t>
                      </a:r>
                      <a:endParaRPr sz="14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r>
            </a:tbl>
          </a:graphicData>
        </a:graphic>
      </p:graphicFrame>
      <p:sp>
        <p:nvSpPr>
          <p:cNvPr id="1144" name="Google Shape;1144;p41"/>
          <p:cNvSpPr txBox="1"/>
          <p:nvPr/>
        </p:nvSpPr>
        <p:spPr>
          <a:xfrm>
            <a:off x="274431" y="5194819"/>
            <a:ext cx="4080000" cy="586200"/>
          </a:xfrm>
          <a:prstGeom prst="rect">
            <a:avLst/>
          </a:prstGeom>
          <a:noFill/>
          <a:ln>
            <a:noFill/>
          </a:ln>
        </p:spPr>
        <p:txBody>
          <a:bodyPr anchorCtr="0" anchor="t" bIns="45700" lIns="91425" spcFirstLastPara="1" rIns="91425" wrap="square" tIns="108000">
            <a:spAutoFit/>
          </a:bodyPr>
          <a:lstStyle/>
          <a:p>
            <a:pPr indent="0" lvl="0" marL="0" marR="0" rtl="0" algn="ctr">
              <a:lnSpc>
                <a:spcPct val="100000"/>
              </a:lnSpc>
              <a:spcBef>
                <a:spcPts val="0"/>
              </a:spcBef>
              <a:spcAft>
                <a:spcPts val="0"/>
              </a:spcAft>
              <a:buClr>
                <a:srgbClr val="000000"/>
              </a:buClr>
              <a:buSzPts val="3200"/>
              <a:buFont typeface="Arial"/>
              <a:buNone/>
            </a:pPr>
            <a:r>
              <a:rPr b="1" i="0" lang="ja-JP" sz="2800" u="none" cap="none" strike="noStrike">
                <a:solidFill>
                  <a:schemeClr val="accent4"/>
                </a:solidFill>
                <a:latin typeface="BIZ UDPGothic"/>
                <a:ea typeface="BIZ UDPGothic"/>
                <a:cs typeface="BIZ UDPGothic"/>
                <a:sym typeface="BIZ UDPGothic"/>
              </a:rPr>
              <a:t>集客・商談を保証!</a:t>
            </a:r>
            <a:endParaRPr b="1" i="0" sz="2800" u="none" cap="none" strike="noStrike">
              <a:solidFill>
                <a:schemeClr val="accent4"/>
              </a:solidFill>
              <a:latin typeface="BIZ UDPGothic"/>
              <a:ea typeface="BIZ UDPGothic"/>
              <a:cs typeface="BIZ UDPGothic"/>
              <a:sym typeface="BIZ UDPGothic"/>
            </a:endParaRPr>
          </a:p>
        </p:txBody>
      </p:sp>
      <p:cxnSp>
        <p:nvCxnSpPr>
          <p:cNvPr id="1145" name="Google Shape;1145;p41"/>
          <p:cNvCxnSpPr/>
          <p:nvPr/>
        </p:nvCxnSpPr>
        <p:spPr>
          <a:xfrm>
            <a:off x="6350" y="799793"/>
            <a:ext cx="12185700" cy="0"/>
          </a:xfrm>
          <a:prstGeom prst="straightConnector1">
            <a:avLst/>
          </a:prstGeom>
          <a:noFill/>
          <a:ln cap="flat" cmpd="sng" w="9525">
            <a:solidFill>
              <a:schemeClr val="lt1"/>
            </a:solidFill>
            <a:prstDash val="solid"/>
            <a:miter lim="800000"/>
            <a:headEnd len="sm" w="sm" type="none"/>
            <a:tailEnd len="sm" w="sm" type="none"/>
          </a:ln>
        </p:spPr>
      </p:cxnSp>
      <p:sp>
        <p:nvSpPr>
          <p:cNvPr id="1146" name="Google Shape;1146;p41"/>
          <p:cNvSpPr/>
          <p:nvPr/>
        </p:nvSpPr>
        <p:spPr>
          <a:xfrm>
            <a:off x="12032139" y="-7626"/>
            <a:ext cx="163500" cy="8004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cxnSp>
        <p:nvCxnSpPr>
          <p:cNvPr id="1147" name="Google Shape;1147;p41"/>
          <p:cNvCxnSpPr/>
          <p:nvPr/>
        </p:nvCxnSpPr>
        <p:spPr>
          <a:xfrm>
            <a:off x="9888" y="792703"/>
            <a:ext cx="12185700" cy="0"/>
          </a:xfrm>
          <a:prstGeom prst="straightConnector1">
            <a:avLst/>
          </a:prstGeom>
          <a:noFill/>
          <a:ln cap="flat" cmpd="sng" w="9525">
            <a:solidFill>
              <a:srgbClr val="163F9B"/>
            </a:solidFill>
            <a:prstDash val="solid"/>
            <a:miter lim="800000"/>
            <a:headEnd len="sm" w="sm" type="none"/>
            <a:tailEnd len="sm" w="sm" type="none"/>
          </a:ln>
        </p:spPr>
      </p:cxnSp>
      <p:sp>
        <p:nvSpPr>
          <p:cNvPr id="1148" name="Google Shape;1148;p41"/>
          <p:cNvSpPr txBox="1"/>
          <p:nvPr>
            <p:ph idx="12" type="sldNum"/>
          </p:nvPr>
        </p:nvSpPr>
        <p:spPr>
          <a:xfrm>
            <a:off x="9448800" y="6492875"/>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ja-JP"/>
              <a:t>‹#›</a:t>
            </a:fld>
            <a:endParaRPr/>
          </a:p>
        </p:txBody>
      </p:sp>
      <p:sp>
        <p:nvSpPr>
          <p:cNvPr id="1149" name="Google Shape;1149;p41"/>
          <p:cNvSpPr txBox="1"/>
          <p:nvPr/>
        </p:nvSpPr>
        <p:spPr>
          <a:xfrm>
            <a:off x="292432" y="6893"/>
            <a:ext cx="2414400" cy="709500"/>
          </a:xfrm>
          <a:prstGeom prst="rect">
            <a:avLst/>
          </a:prstGeom>
          <a:noFill/>
          <a:ln>
            <a:noFill/>
          </a:ln>
        </p:spPr>
        <p:txBody>
          <a:bodyPr anchorCtr="0" anchor="t" bIns="45700" lIns="91425" spcFirstLastPara="1" rIns="91425" wrap="square" tIns="108000">
            <a:spAutoFit/>
          </a:bodyPr>
          <a:lstStyle/>
          <a:p>
            <a:pPr indent="0" lvl="0" marL="0" marR="0" rtl="0" algn="l">
              <a:lnSpc>
                <a:spcPct val="100000"/>
              </a:lnSpc>
              <a:spcBef>
                <a:spcPts val="0"/>
              </a:spcBef>
              <a:spcAft>
                <a:spcPts val="0"/>
              </a:spcAft>
              <a:buClr>
                <a:srgbClr val="000000"/>
              </a:buClr>
              <a:buSzPts val="3600"/>
              <a:buFont typeface="Arial"/>
              <a:buNone/>
            </a:pPr>
            <a:r>
              <a:rPr b="0" i="0" lang="ja-JP" sz="3600" u="none" cap="none" strike="noStrike">
                <a:solidFill>
                  <a:schemeClr val="accent4"/>
                </a:solidFill>
                <a:latin typeface="BIZ UDPGothic"/>
                <a:ea typeface="BIZ UDPGothic"/>
                <a:cs typeface="BIZ UDPGothic"/>
                <a:sym typeface="BIZ UDPGothic"/>
              </a:rPr>
              <a:t>基本プラン</a:t>
            </a:r>
            <a:endParaRPr b="0" i="0" sz="2400" u="none" cap="none" strike="noStrike">
              <a:solidFill>
                <a:schemeClr val="accent4"/>
              </a:solidFill>
              <a:latin typeface="BIZ UDPGothic"/>
              <a:ea typeface="BIZ UDPGothic"/>
              <a:cs typeface="BIZ UDPGothic"/>
              <a:sym typeface="BIZ UDPGothic"/>
            </a:endParaRPr>
          </a:p>
        </p:txBody>
      </p:sp>
      <p:sp>
        <p:nvSpPr>
          <p:cNvPr id="1150" name="Google Shape;1150;p41"/>
          <p:cNvSpPr/>
          <p:nvPr/>
        </p:nvSpPr>
        <p:spPr>
          <a:xfrm>
            <a:off x="5796107" y="227019"/>
            <a:ext cx="1604400" cy="461100"/>
          </a:xfrm>
          <a:prstGeom prst="roundRect">
            <a:avLst>
              <a:gd fmla="val 16667" name="adj"/>
            </a:avLst>
          </a:prstGeom>
          <a:solidFill>
            <a:schemeClr val="lt1"/>
          </a:solid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ja-JP" sz="1800" u="none" cap="none" strike="noStrike">
                <a:solidFill>
                  <a:schemeClr val="accent4"/>
                </a:solidFill>
                <a:latin typeface="BIZ UDPGothic"/>
                <a:ea typeface="BIZ UDPGothic"/>
                <a:cs typeface="BIZ UDPGothic"/>
                <a:sym typeface="BIZ UDPGothic"/>
              </a:rPr>
              <a:t>プラン詳細</a:t>
            </a:r>
            <a:endParaRPr b="0" i="0" sz="1800" u="none" cap="none" strike="noStrike">
              <a:solidFill>
                <a:schemeClr val="accent4"/>
              </a:solidFill>
              <a:latin typeface="BIZ UDPGothic"/>
              <a:ea typeface="BIZ UDPGothic"/>
              <a:cs typeface="BIZ UDPGothic"/>
              <a:sym typeface="BIZ UDPGothic"/>
            </a:endParaRPr>
          </a:p>
        </p:txBody>
      </p:sp>
      <p:sp>
        <p:nvSpPr>
          <p:cNvPr id="1151" name="Google Shape;1151;p41"/>
          <p:cNvSpPr/>
          <p:nvPr/>
        </p:nvSpPr>
        <p:spPr>
          <a:xfrm>
            <a:off x="7500123" y="226536"/>
            <a:ext cx="1604400" cy="461100"/>
          </a:xfrm>
          <a:prstGeom prst="roundRect">
            <a:avLst>
              <a:gd fmla="val 16667" name="adj"/>
            </a:avLst>
          </a:prstGeom>
          <a:solidFill>
            <a:schemeClr val="lt1"/>
          </a:solid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ja-JP" sz="1800" u="none" cap="none" strike="noStrike">
                <a:solidFill>
                  <a:schemeClr val="accent4"/>
                </a:solidFill>
                <a:latin typeface="BIZ UDPGothic"/>
                <a:ea typeface="BIZ UDPGothic"/>
                <a:cs typeface="BIZ UDPGothic"/>
                <a:sym typeface="BIZ UDPGothic"/>
              </a:rPr>
              <a:t>参考プラン</a:t>
            </a:r>
            <a:endParaRPr b="0" i="0" sz="1800" u="none" cap="none" strike="noStrike">
              <a:solidFill>
                <a:schemeClr val="accent4"/>
              </a:solidFill>
              <a:latin typeface="BIZ UDPGothic"/>
              <a:ea typeface="BIZ UDPGothic"/>
              <a:cs typeface="BIZ UDPGothic"/>
              <a:sym typeface="BIZ UDPGothic"/>
            </a:endParaRPr>
          </a:p>
        </p:txBody>
      </p:sp>
      <p:sp>
        <p:nvSpPr>
          <p:cNvPr id="1152" name="Google Shape;1152;p41"/>
          <p:cNvSpPr/>
          <p:nvPr/>
        </p:nvSpPr>
        <p:spPr>
          <a:xfrm>
            <a:off x="2856621" y="227019"/>
            <a:ext cx="2856900" cy="461100"/>
          </a:xfrm>
          <a:prstGeom prst="roundRect">
            <a:avLst>
              <a:gd fmla="val 16667" name="adj"/>
            </a:avLst>
          </a:prstGeom>
          <a:solidFill>
            <a:srgbClr val="7030A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ja-JP" sz="1800" u="none" cap="none" strike="noStrike">
                <a:solidFill>
                  <a:schemeClr val="lt1"/>
                </a:solidFill>
                <a:latin typeface="BIZ UDPGothic"/>
                <a:ea typeface="BIZ UDPGothic"/>
                <a:cs typeface="BIZ UDPGothic"/>
                <a:sym typeface="BIZ UDPGothic"/>
              </a:rPr>
              <a:t>マジセミ倶楽部 商談保証</a:t>
            </a:r>
            <a:endParaRPr b="0" i="0" sz="1800" u="none" cap="none" strike="noStrike">
              <a:solidFill>
                <a:schemeClr val="lt1"/>
              </a:solidFill>
              <a:latin typeface="BIZ UDPGothic"/>
              <a:ea typeface="BIZ UDPGothic"/>
              <a:cs typeface="BIZ UDPGothic"/>
              <a:sym typeface="BIZ UDPGothic"/>
            </a:endParaRPr>
          </a:p>
        </p:txBody>
      </p:sp>
      <p:sp>
        <p:nvSpPr>
          <p:cNvPr id="1153" name="Google Shape;1153;p41"/>
          <p:cNvSpPr txBox="1"/>
          <p:nvPr/>
        </p:nvSpPr>
        <p:spPr>
          <a:xfrm>
            <a:off x="3964875" y="6479600"/>
            <a:ext cx="4493700" cy="3651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0" i="0" lang="ja-JP" sz="1000" u="none" cap="none" strike="noStrike">
                <a:solidFill>
                  <a:srgbClr val="D8D8D8"/>
                </a:solidFill>
                <a:latin typeface="Arial"/>
                <a:ea typeface="Arial"/>
                <a:cs typeface="Arial"/>
                <a:sym typeface="Arial"/>
              </a:rPr>
              <a:t>©2018-2023 MAJISEMI Inc.</a:t>
            </a:r>
            <a:endParaRPr b="0" i="0" sz="1000" u="none" cap="none" strike="noStrike">
              <a:solidFill>
                <a:srgbClr val="D8D8D8"/>
              </a:solidFill>
              <a:latin typeface="Arial"/>
              <a:ea typeface="Arial"/>
              <a:cs typeface="Arial"/>
              <a:sym typeface="Arial"/>
            </a:endParaRPr>
          </a:p>
        </p:txBody>
      </p:sp>
      <p:sp>
        <p:nvSpPr>
          <p:cNvPr id="1154" name="Google Shape;1154;p41"/>
          <p:cNvSpPr txBox="1"/>
          <p:nvPr/>
        </p:nvSpPr>
        <p:spPr>
          <a:xfrm>
            <a:off x="10249634" y="222167"/>
            <a:ext cx="1697100" cy="2769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800"/>
              <a:buFont typeface="Arial"/>
              <a:buNone/>
            </a:pPr>
            <a:r>
              <a:rPr b="1" i="0" lang="ja-JP" sz="1200" u="none" cap="none" strike="noStrike">
                <a:solidFill>
                  <a:schemeClr val="accent4"/>
                </a:solidFill>
                <a:latin typeface="BIZ UDPGothic"/>
                <a:ea typeface="BIZ UDPGothic"/>
                <a:cs typeface="BIZ UDPGothic"/>
                <a:sym typeface="BIZ UDPGothic"/>
              </a:rPr>
              <a:t>Pricing </a:t>
            </a:r>
            <a:r>
              <a:rPr b="0" i="0" lang="ja-JP" sz="1200" u="none" cap="none" strike="noStrike">
                <a:solidFill>
                  <a:schemeClr val="accent4"/>
                </a:solidFill>
                <a:latin typeface="BIZ UDPGothic"/>
                <a:ea typeface="BIZ UDPGothic"/>
                <a:cs typeface="BIZ UDPGothic"/>
                <a:sym typeface="BIZ UDPGothic"/>
              </a:rPr>
              <a:t>Plans</a:t>
            </a:r>
            <a:endParaRPr b="0" i="0" sz="1200" u="none" cap="none" strike="noStrike">
              <a:solidFill>
                <a:schemeClr val="accent4"/>
              </a:solidFill>
              <a:latin typeface="BIZ UDPGothic"/>
              <a:ea typeface="BIZ UDPGothic"/>
              <a:cs typeface="BIZ UDPGothic"/>
              <a:sym typeface="BIZ UDPGothic"/>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8" name="Shape 1158"/>
        <p:cNvGrpSpPr/>
        <p:nvPr/>
      </p:nvGrpSpPr>
      <p:grpSpPr>
        <a:xfrm>
          <a:off x="0" y="0"/>
          <a:ext cx="0" cy="0"/>
          <a:chOff x="0" y="0"/>
          <a:chExt cx="0" cy="0"/>
        </a:xfrm>
      </p:grpSpPr>
      <p:sp>
        <p:nvSpPr>
          <p:cNvPr id="1159" name="Google Shape;1159;p42"/>
          <p:cNvSpPr/>
          <p:nvPr/>
        </p:nvSpPr>
        <p:spPr>
          <a:xfrm>
            <a:off x="4704722" y="924664"/>
            <a:ext cx="3391313" cy="432000"/>
          </a:xfrm>
          <a:prstGeom prst="rect">
            <a:avLst/>
          </a:prstGeom>
          <a:solidFill>
            <a:srgbClr val="FF0066"/>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rPr b="0" i="0" lang="ja-JP" sz="1600" u="none" cap="none" strike="noStrike">
                <a:solidFill>
                  <a:schemeClr val="lt1"/>
                </a:solidFill>
                <a:latin typeface="BIZ UDPGothic"/>
                <a:ea typeface="BIZ UDPGothic"/>
                <a:cs typeface="BIZ UDPGothic"/>
                <a:sym typeface="BIZ UDPGothic"/>
              </a:rPr>
              <a:t>おすすめ</a:t>
            </a:r>
            <a:endParaRPr b="0" i="0" sz="1600" u="none" cap="none" strike="noStrike">
              <a:solidFill>
                <a:srgbClr val="000000"/>
              </a:solidFill>
              <a:latin typeface="BIZ UDPGothic"/>
              <a:ea typeface="BIZ UDPGothic"/>
              <a:cs typeface="BIZ UDPGothic"/>
              <a:sym typeface="BIZ UDPGothic"/>
            </a:endParaRPr>
          </a:p>
        </p:txBody>
      </p:sp>
      <p:graphicFrame>
        <p:nvGraphicFramePr>
          <p:cNvPr id="1160" name="Google Shape;1160;p42"/>
          <p:cNvGraphicFramePr/>
          <p:nvPr/>
        </p:nvGraphicFramePr>
        <p:xfrm>
          <a:off x="609641" y="1293472"/>
          <a:ext cx="3000000" cy="3000000"/>
        </p:xfrm>
        <a:graphic>
          <a:graphicData uri="http://schemas.openxmlformats.org/drawingml/2006/table">
            <a:tbl>
              <a:tblPr bandRow="1" firstRow="1">
                <a:noFill/>
                <a:tableStyleId>{36977B20-A630-4A1D-81F4-7C21FFB1FC08}</a:tableStyleId>
              </a:tblPr>
              <a:tblGrid>
                <a:gridCol w="422300"/>
                <a:gridCol w="1977450"/>
                <a:gridCol w="1695275"/>
                <a:gridCol w="1781400"/>
                <a:gridCol w="1609150"/>
                <a:gridCol w="1695275"/>
                <a:gridCol w="1695275"/>
              </a:tblGrid>
              <a:tr h="1062175">
                <a:tc gridSpan="2">
                  <a:txBody>
                    <a:bodyPr/>
                    <a:lstStyle/>
                    <a:p>
                      <a:pPr indent="0" lvl="0" marL="0" marR="0" rtl="0" algn="ctr">
                        <a:lnSpc>
                          <a:spcPct val="100000"/>
                        </a:lnSpc>
                        <a:spcBef>
                          <a:spcPts val="0"/>
                        </a:spcBef>
                        <a:spcAft>
                          <a:spcPts val="0"/>
                        </a:spcAft>
                        <a:buClr>
                          <a:srgbClr val="000000"/>
                        </a:buClr>
                        <a:buSzPts val="1500"/>
                        <a:buFont typeface="Arial"/>
                        <a:buNone/>
                      </a:pPr>
                      <a:r>
                        <a:t/>
                      </a:r>
                      <a:endParaRPr sz="1500" u="none" cap="none" strike="noStrike">
                        <a:solidFill>
                          <a:schemeClr val="lt1"/>
                        </a:solidFill>
                        <a:latin typeface="BIZ UDPGothic"/>
                        <a:ea typeface="BIZ UDPGothic"/>
                        <a:cs typeface="BIZ UDPGothic"/>
                        <a:sym typeface="BIZ UDPGothic"/>
                      </a:endParaRPr>
                    </a:p>
                  </a:txBody>
                  <a:tcPr marT="41450" marB="41450" marR="82925" marL="82925">
                    <a:lnL cap="flat" cmpd="sng" w="12700">
                      <a:solidFill>
                        <a:srgbClr val="163F9B"/>
                      </a:solidFill>
                      <a:prstDash val="solid"/>
                      <a:round/>
                      <a:headEnd len="sm" w="sm" type="none"/>
                      <a:tailEnd len="sm" w="sm" type="none"/>
                    </a:lnL>
                    <a:lnR cap="flat" cmpd="sng" w="12700">
                      <a:solidFill>
                        <a:srgbClr val="163F9B"/>
                      </a:solidFill>
                      <a:prstDash val="solid"/>
                      <a:round/>
                      <a:headEnd len="sm" w="sm" type="none"/>
                      <a:tailEnd len="sm" w="sm" type="none"/>
                    </a:lnR>
                    <a:lnT cap="flat" cmpd="sng" w="12700">
                      <a:solidFill>
                        <a:srgbClr val="163F9B"/>
                      </a:solidFill>
                      <a:prstDash val="solid"/>
                      <a:round/>
                      <a:headEnd len="sm" w="sm" type="none"/>
                      <a:tailEnd len="sm" w="sm" type="none"/>
                    </a:lnT>
                    <a:lnB cap="flat" cmpd="sng" w="12700">
                      <a:solidFill>
                        <a:srgbClr val="163F9B"/>
                      </a:solidFill>
                      <a:prstDash val="solid"/>
                      <a:round/>
                      <a:headEnd len="sm" w="sm" type="none"/>
                      <a:tailEnd len="sm" w="sm" type="none"/>
                    </a:lnB>
                  </a:tcPr>
                </a:tc>
                <a:tc hMerge="1"/>
                <a:tc>
                  <a:txBody>
                    <a:bodyPr/>
                    <a:lstStyle/>
                    <a:p>
                      <a:pPr indent="0" lvl="0" marL="0" marR="0" rtl="0" algn="ctr">
                        <a:lnSpc>
                          <a:spcPct val="150000"/>
                        </a:lnSpc>
                        <a:spcBef>
                          <a:spcPts val="0"/>
                        </a:spcBef>
                        <a:spcAft>
                          <a:spcPts val="0"/>
                        </a:spcAft>
                        <a:buClr>
                          <a:srgbClr val="000000"/>
                        </a:buClr>
                        <a:buSzPts val="1800"/>
                        <a:buFont typeface="Arial"/>
                        <a:buNone/>
                      </a:pPr>
                      <a:r>
                        <a:rPr lang="ja-JP" sz="1800" u="none" cap="none" strike="noStrike">
                          <a:solidFill>
                            <a:schemeClr val="lt1"/>
                          </a:solidFill>
                          <a:latin typeface="BIZ UDPGothic"/>
                          <a:ea typeface="BIZ UDPGothic"/>
                          <a:cs typeface="BIZ UDPGothic"/>
                          <a:sym typeface="BIZ UDPGothic"/>
                        </a:rPr>
                        <a:t>ライト</a:t>
                      </a:r>
                      <a:endParaRPr sz="1400" u="none" cap="none" strike="noStrike">
                        <a:latin typeface="BIZ UDPGothic"/>
                        <a:ea typeface="BIZ UDPGothic"/>
                        <a:cs typeface="BIZ UDPGothic"/>
                        <a:sym typeface="BIZ UDPGothic"/>
                      </a:endParaRPr>
                    </a:p>
                  </a:txBody>
                  <a:tcPr marT="41450" marB="41450" marR="82925" marL="82925">
                    <a:lnL cap="flat" cmpd="sng" w="12700">
                      <a:solidFill>
                        <a:srgbClr val="163F9B"/>
                      </a:solidFill>
                      <a:prstDash val="solid"/>
                      <a:round/>
                      <a:headEnd len="sm" w="sm" type="none"/>
                      <a:tailEnd len="sm" w="sm" type="none"/>
                    </a:lnL>
                    <a:lnR cap="flat" cmpd="sng" w="12700">
                      <a:solidFill>
                        <a:srgbClr val="163F9B"/>
                      </a:solidFill>
                      <a:prstDash val="solid"/>
                      <a:round/>
                      <a:headEnd len="sm" w="sm" type="none"/>
                      <a:tailEnd len="sm" w="sm" type="none"/>
                    </a:lnR>
                    <a:lnT cap="flat" cmpd="sng" w="12700">
                      <a:solidFill>
                        <a:srgbClr val="163F9B"/>
                      </a:solidFill>
                      <a:prstDash val="solid"/>
                      <a:round/>
                      <a:headEnd len="sm" w="sm" type="none"/>
                      <a:tailEnd len="sm" w="sm" type="none"/>
                    </a:lnT>
                    <a:lnB cap="flat" cmpd="sng" w="12700">
                      <a:solidFill>
                        <a:srgbClr val="163F9B"/>
                      </a:solidFill>
                      <a:prstDash val="solid"/>
                      <a:round/>
                      <a:headEnd len="sm" w="sm" type="none"/>
                      <a:tailEnd len="sm" w="sm" type="none"/>
                    </a:lnB>
                    <a:solidFill>
                      <a:srgbClr val="92D050"/>
                    </a:solidFill>
                  </a:tcPr>
                </a:tc>
                <a:tc>
                  <a:txBody>
                    <a:bodyPr/>
                    <a:lstStyle/>
                    <a:p>
                      <a:pPr indent="0" lvl="0" marL="0" marR="0" rtl="0" algn="ctr">
                        <a:lnSpc>
                          <a:spcPct val="150000"/>
                        </a:lnSpc>
                        <a:spcBef>
                          <a:spcPts val="0"/>
                        </a:spcBef>
                        <a:spcAft>
                          <a:spcPts val="0"/>
                        </a:spcAft>
                        <a:buClr>
                          <a:srgbClr val="000000"/>
                        </a:buClr>
                        <a:buSzPts val="1800"/>
                        <a:buFont typeface="Arial"/>
                        <a:buNone/>
                      </a:pPr>
                      <a:r>
                        <a:rPr lang="ja-JP" sz="1800" u="none" cap="none" strike="noStrike">
                          <a:solidFill>
                            <a:schemeClr val="lt1"/>
                          </a:solidFill>
                          <a:latin typeface="BIZ UDPGothic"/>
                          <a:ea typeface="BIZ UDPGothic"/>
                          <a:cs typeface="BIZ UDPGothic"/>
                          <a:sym typeface="BIZ UDPGothic"/>
                        </a:rPr>
                        <a:t>シルバー</a:t>
                      </a:r>
                      <a:endParaRPr sz="1800" u="none" cap="none" strike="noStrike">
                        <a:solidFill>
                          <a:schemeClr val="lt1"/>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000"/>
                        <a:buFont typeface="Arial"/>
                        <a:buNone/>
                      </a:pPr>
                      <a:r>
                        <a:t/>
                      </a:r>
                      <a:endParaRPr b="0" sz="1000" u="none" cap="none" strike="noStrike">
                        <a:solidFill>
                          <a:schemeClr val="lt1"/>
                        </a:solidFill>
                        <a:latin typeface="BIZ UDPGothic"/>
                        <a:ea typeface="BIZ UDPGothic"/>
                        <a:cs typeface="BIZ UDPGothic"/>
                        <a:sym typeface="BIZ UDPGothic"/>
                      </a:endParaRPr>
                    </a:p>
                  </a:txBody>
                  <a:tcPr marT="41450" marB="41450" marR="82925" marL="82925">
                    <a:lnL cap="flat" cmpd="sng" w="12700">
                      <a:solidFill>
                        <a:srgbClr val="163F9B"/>
                      </a:solidFill>
                      <a:prstDash val="solid"/>
                      <a:round/>
                      <a:headEnd len="sm" w="sm" type="none"/>
                      <a:tailEnd len="sm" w="sm" type="none"/>
                    </a:lnL>
                    <a:lnR cap="flat" cmpd="sng" w="12700">
                      <a:solidFill>
                        <a:srgbClr val="163F9B"/>
                      </a:solidFill>
                      <a:prstDash val="solid"/>
                      <a:round/>
                      <a:headEnd len="sm" w="sm" type="none"/>
                      <a:tailEnd len="sm" w="sm" type="none"/>
                    </a:lnR>
                    <a:lnT cap="flat" cmpd="sng" w="12700">
                      <a:solidFill>
                        <a:srgbClr val="163F9B"/>
                      </a:solidFill>
                      <a:prstDash val="solid"/>
                      <a:round/>
                      <a:headEnd len="sm" w="sm" type="none"/>
                      <a:tailEnd len="sm" w="sm" type="none"/>
                    </a:lnT>
                    <a:lnB cap="flat" cmpd="sng" w="12700">
                      <a:solidFill>
                        <a:srgbClr val="163F9B"/>
                      </a:solidFill>
                      <a:prstDash val="solid"/>
                      <a:round/>
                      <a:headEnd len="sm" w="sm" type="none"/>
                      <a:tailEnd len="sm" w="sm" type="none"/>
                    </a:lnB>
                    <a:solidFill>
                      <a:srgbClr val="6C93EA"/>
                    </a:solidFill>
                  </a:tcPr>
                </a:tc>
                <a:tc>
                  <a:txBody>
                    <a:bodyPr/>
                    <a:lstStyle/>
                    <a:p>
                      <a:pPr indent="0" lvl="0" marL="0" marR="0" rtl="0" algn="ctr">
                        <a:lnSpc>
                          <a:spcPct val="150000"/>
                        </a:lnSpc>
                        <a:spcBef>
                          <a:spcPts val="0"/>
                        </a:spcBef>
                        <a:spcAft>
                          <a:spcPts val="0"/>
                        </a:spcAft>
                        <a:buClr>
                          <a:srgbClr val="000000"/>
                        </a:buClr>
                        <a:buSzPts val="1800"/>
                        <a:buFont typeface="Arial"/>
                        <a:buNone/>
                      </a:pPr>
                      <a:r>
                        <a:rPr lang="ja-JP" sz="1800" u="none" cap="none" strike="noStrike">
                          <a:solidFill>
                            <a:schemeClr val="lt1"/>
                          </a:solidFill>
                          <a:latin typeface="BIZ UDPGothic"/>
                          <a:ea typeface="BIZ UDPGothic"/>
                          <a:cs typeface="BIZ UDPGothic"/>
                          <a:sym typeface="BIZ UDPGothic"/>
                        </a:rPr>
                        <a:t>ゴールド</a:t>
                      </a:r>
                      <a:endParaRPr sz="1800" u="none" cap="none" strike="noStrike">
                        <a:solidFill>
                          <a:schemeClr val="lt1"/>
                        </a:solidFill>
                        <a:latin typeface="BIZ UDPGothic"/>
                        <a:ea typeface="BIZ UDPGothic"/>
                        <a:cs typeface="BIZ UDPGothic"/>
                        <a:sym typeface="BIZ UDPGothic"/>
                      </a:endParaRPr>
                    </a:p>
                  </a:txBody>
                  <a:tcPr marT="41450" marB="41450" marR="82925" marL="82925">
                    <a:lnL cap="flat" cmpd="sng" w="12700">
                      <a:solidFill>
                        <a:srgbClr val="163F9B"/>
                      </a:solidFill>
                      <a:prstDash val="solid"/>
                      <a:round/>
                      <a:headEnd len="sm" w="sm" type="none"/>
                      <a:tailEnd len="sm" w="sm" type="none"/>
                    </a:lnL>
                    <a:lnR cap="flat" cmpd="sng" w="12700">
                      <a:solidFill>
                        <a:srgbClr val="163F9B"/>
                      </a:solidFill>
                      <a:prstDash val="solid"/>
                      <a:round/>
                      <a:headEnd len="sm" w="sm" type="none"/>
                      <a:tailEnd len="sm" w="sm" type="none"/>
                    </a:lnR>
                    <a:lnT cap="flat" cmpd="sng" w="12700">
                      <a:solidFill>
                        <a:srgbClr val="163F9B"/>
                      </a:solidFill>
                      <a:prstDash val="solid"/>
                      <a:round/>
                      <a:headEnd len="sm" w="sm" type="none"/>
                      <a:tailEnd len="sm" w="sm" type="none"/>
                    </a:lnT>
                    <a:lnB cap="flat" cmpd="sng" w="12700">
                      <a:solidFill>
                        <a:srgbClr val="163F9B"/>
                      </a:solidFill>
                      <a:prstDash val="solid"/>
                      <a:round/>
                      <a:headEnd len="sm" w="sm" type="none"/>
                      <a:tailEnd len="sm" w="sm" type="none"/>
                    </a:lnB>
                    <a:solidFill>
                      <a:srgbClr val="FDAA03"/>
                    </a:solidFill>
                  </a:tcPr>
                </a:tc>
                <a:tc>
                  <a:txBody>
                    <a:bodyPr/>
                    <a:lstStyle/>
                    <a:p>
                      <a:pPr indent="0" lvl="0" marL="0" marR="0" rtl="0" algn="ctr">
                        <a:lnSpc>
                          <a:spcPct val="150000"/>
                        </a:lnSpc>
                        <a:spcBef>
                          <a:spcPts val="0"/>
                        </a:spcBef>
                        <a:spcAft>
                          <a:spcPts val="0"/>
                        </a:spcAft>
                        <a:buClr>
                          <a:srgbClr val="000000"/>
                        </a:buClr>
                        <a:buSzPts val="1800"/>
                        <a:buFont typeface="Arial"/>
                        <a:buNone/>
                      </a:pPr>
                      <a:r>
                        <a:rPr lang="ja-JP" sz="1800" u="none" cap="none" strike="noStrike">
                          <a:solidFill>
                            <a:schemeClr val="lt1"/>
                          </a:solidFill>
                          <a:latin typeface="BIZ UDPGothic"/>
                          <a:ea typeface="BIZ UDPGothic"/>
                          <a:cs typeface="BIZ UDPGothic"/>
                          <a:sym typeface="BIZ UDPGothic"/>
                        </a:rPr>
                        <a:t>プラチナ</a:t>
                      </a:r>
                      <a:endParaRPr sz="1800" u="none" cap="none" strike="noStrike">
                        <a:solidFill>
                          <a:schemeClr val="lt1"/>
                        </a:solidFill>
                        <a:latin typeface="BIZ UDPGothic"/>
                        <a:ea typeface="BIZ UDPGothic"/>
                        <a:cs typeface="BIZ UDPGothic"/>
                        <a:sym typeface="BIZ UDPGothic"/>
                      </a:endParaRPr>
                    </a:p>
                  </a:txBody>
                  <a:tcPr marT="41450" marB="41450" marR="82925" marL="82925">
                    <a:lnL cap="flat" cmpd="sng" w="12700">
                      <a:solidFill>
                        <a:srgbClr val="163F9B"/>
                      </a:solidFill>
                      <a:prstDash val="solid"/>
                      <a:round/>
                      <a:headEnd len="sm" w="sm" type="none"/>
                      <a:tailEnd len="sm" w="sm" type="none"/>
                    </a:lnL>
                    <a:lnR cap="flat" cmpd="sng" w="12700">
                      <a:solidFill>
                        <a:srgbClr val="163F9B"/>
                      </a:solidFill>
                      <a:prstDash val="solid"/>
                      <a:round/>
                      <a:headEnd len="sm" w="sm" type="none"/>
                      <a:tailEnd len="sm" w="sm" type="none"/>
                    </a:lnR>
                    <a:lnT cap="flat" cmpd="sng" w="12700">
                      <a:solidFill>
                        <a:srgbClr val="163F9B"/>
                      </a:solidFill>
                      <a:prstDash val="solid"/>
                      <a:round/>
                      <a:headEnd len="sm" w="sm" type="none"/>
                      <a:tailEnd len="sm" w="sm" type="none"/>
                    </a:lnT>
                    <a:lnB cap="flat" cmpd="sng" w="12700">
                      <a:solidFill>
                        <a:srgbClr val="163F9B"/>
                      </a:solidFill>
                      <a:prstDash val="solid"/>
                      <a:round/>
                      <a:headEnd len="sm" w="sm" type="none"/>
                      <a:tailEnd len="sm" w="sm" type="none"/>
                    </a:lnB>
                    <a:solidFill>
                      <a:srgbClr val="D840D1"/>
                    </a:solidFill>
                  </a:tcPr>
                </a:tc>
                <a:tc>
                  <a:txBody>
                    <a:bodyPr/>
                    <a:lstStyle/>
                    <a:p>
                      <a:pPr indent="0" lvl="0" marL="0" marR="0" rtl="0" algn="ctr">
                        <a:lnSpc>
                          <a:spcPct val="150000"/>
                        </a:lnSpc>
                        <a:spcBef>
                          <a:spcPts val="0"/>
                        </a:spcBef>
                        <a:spcAft>
                          <a:spcPts val="0"/>
                        </a:spcAft>
                        <a:buClr>
                          <a:srgbClr val="000000"/>
                        </a:buClr>
                        <a:buSzPts val="1800"/>
                        <a:buFont typeface="Arial"/>
                        <a:buNone/>
                      </a:pPr>
                      <a:r>
                        <a:rPr lang="ja-JP" sz="1800" u="none" cap="none" strike="noStrike">
                          <a:solidFill>
                            <a:schemeClr val="lt1"/>
                          </a:solidFill>
                          <a:latin typeface="BIZ UDPGothic"/>
                          <a:ea typeface="BIZ UDPGothic"/>
                          <a:cs typeface="BIZ UDPGothic"/>
                          <a:sym typeface="BIZ UDPGothic"/>
                        </a:rPr>
                        <a:t>プレミアム</a:t>
                      </a:r>
                      <a:endParaRPr sz="1800" u="none" cap="none" strike="noStrike">
                        <a:solidFill>
                          <a:schemeClr val="lt1"/>
                        </a:solidFill>
                        <a:latin typeface="BIZ UDPGothic"/>
                        <a:ea typeface="BIZ UDPGothic"/>
                        <a:cs typeface="BIZ UDPGothic"/>
                        <a:sym typeface="BIZ UDPGothic"/>
                      </a:endParaRPr>
                    </a:p>
                  </a:txBody>
                  <a:tcPr marT="41450" marB="41450" marR="82925" marL="82925">
                    <a:lnL cap="flat" cmpd="sng" w="12700">
                      <a:solidFill>
                        <a:srgbClr val="163F9B"/>
                      </a:solidFill>
                      <a:prstDash val="solid"/>
                      <a:round/>
                      <a:headEnd len="sm" w="sm" type="none"/>
                      <a:tailEnd len="sm" w="sm" type="none"/>
                    </a:lnL>
                    <a:lnR cap="flat" cmpd="sng" w="12700">
                      <a:solidFill>
                        <a:srgbClr val="163F9B"/>
                      </a:solidFill>
                      <a:prstDash val="solid"/>
                      <a:round/>
                      <a:headEnd len="sm" w="sm" type="none"/>
                      <a:tailEnd len="sm" w="sm" type="none"/>
                    </a:lnR>
                    <a:lnT cap="flat" cmpd="sng" w="12700">
                      <a:solidFill>
                        <a:srgbClr val="163F9B"/>
                      </a:solidFill>
                      <a:prstDash val="solid"/>
                      <a:round/>
                      <a:headEnd len="sm" w="sm" type="none"/>
                      <a:tailEnd len="sm" w="sm" type="none"/>
                    </a:lnT>
                    <a:lnB cap="flat" cmpd="sng" w="12700">
                      <a:solidFill>
                        <a:srgbClr val="163F9B"/>
                      </a:solidFill>
                      <a:prstDash val="solid"/>
                      <a:round/>
                      <a:headEnd len="sm" w="sm" type="none"/>
                      <a:tailEnd len="sm" w="sm" type="none"/>
                    </a:lnB>
                    <a:solidFill>
                      <a:srgbClr val="AEABAB"/>
                    </a:solidFill>
                  </a:tcPr>
                </a:tc>
              </a:tr>
              <a:tr h="396000">
                <a:tc rowSpan="5">
                  <a:txBody>
                    <a:bodyPr/>
                    <a:lstStyle/>
                    <a:p>
                      <a:pPr indent="0" lvl="0" marL="0" marR="0" rtl="0" algn="ctr">
                        <a:lnSpc>
                          <a:spcPct val="100000"/>
                        </a:lnSpc>
                        <a:spcBef>
                          <a:spcPts val="0"/>
                        </a:spcBef>
                        <a:spcAft>
                          <a:spcPts val="0"/>
                        </a:spcAft>
                        <a:buClr>
                          <a:srgbClr val="163F9B"/>
                        </a:buClr>
                        <a:buSzPts val="1500"/>
                        <a:buFont typeface="Arial"/>
                        <a:buNone/>
                      </a:pPr>
                      <a:r>
                        <a:t/>
                      </a:r>
                      <a:endParaRPr sz="1500" u="none" cap="none" strike="noStrike">
                        <a:solidFill>
                          <a:srgbClr val="163F9B"/>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163F9B"/>
                        </a:buClr>
                        <a:buSzPts val="1500"/>
                        <a:buFont typeface="Arial"/>
                        <a:buNone/>
                      </a:pPr>
                      <a:r>
                        <a:rPr lang="ja-JP" sz="1500" u="none" cap="none" strike="noStrike">
                          <a:solidFill>
                            <a:srgbClr val="163F9B"/>
                          </a:solidFill>
                          <a:latin typeface="BIZ UDPGothic"/>
                          <a:ea typeface="BIZ UDPGothic"/>
                          <a:cs typeface="BIZ UDPGothic"/>
                          <a:sym typeface="BIZ UDPGothic"/>
                        </a:rPr>
                        <a:t>付属サ|ビス</a:t>
                      </a:r>
                      <a:endParaRPr sz="1400" u="none" cap="none" strike="noStrike">
                        <a:latin typeface="BIZ UDPGothic"/>
                        <a:ea typeface="BIZ UDPGothic"/>
                        <a:cs typeface="BIZ UDPGothic"/>
                        <a:sym typeface="BIZ UDPGothic"/>
                      </a:endParaRPr>
                    </a:p>
                  </a:txBody>
                  <a:tcPr marT="41450" marB="41450" marR="82925" marL="82925">
                    <a:lnL cap="flat" cmpd="sng" w="12700">
                      <a:solidFill>
                        <a:srgbClr val="163F9B"/>
                      </a:solidFill>
                      <a:prstDash val="solid"/>
                      <a:round/>
                      <a:headEnd len="sm" w="sm" type="none"/>
                      <a:tailEnd len="sm" w="sm" type="none"/>
                    </a:lnL>
                    <a:lnR cap="flat" cmpd="sng" w="12700">
                      <a:solidFill>
                        <a:srgbClr val="163F9B"/>
                      </a:solidFill>
                      <a:prstDash val="solid"/>
                      <a:round/>
                      <a:headEnd len="sm" w="sm" type="none"/>
                      <a:tailEnd len="sm" w="sm" type="none"/>
                    </a:lnR>
                    <a:lnT cap="flat" cmpd="sng" w="12700">
                      <a:solidFill>
                        <a:srgbClr val="163F9B"/>
                      </a:solidFill>
                      <a:prstDash val="solid"/>
                      <a:round/>
                      <a:headEnd len="sm" w="sm" type="none"/>
                      <a:tailEnd len="sm" w="sm" type="none"/>
                    </a:lnT>
                    <a:lnB cap="flat" cmpd="sng" w="28575">
                      <a:solidFill>
                        <a:srgbClr val="163F9B"/>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500"/>
                        <a:buFont typeface="Arial"/>
                        <a:buNone/>
                      </a:pPr>
                      <a:r>
                        <a:rPr lang="ja-JP" sz="1500" u="none" cap="none" strike="noStrike">
                          <a:solidFill>
                            <a:srgbClr val="163F9B"/>
                          </a:solidFill>
                          <a:latin typeface="BIZ UDPGothic"/>
                          <a:ea typeface="BIZ UDPGothic"/>
                          <a:cs typeface="BIZ UDPGothic"/>
                          <a:sym typeface="BIZ UDPGothic"/>
                        </a:rPr>
                        <a:t>ウェビナー開催</a:t>
                      </a:r>
                      <a:endParaRPr sz="1400" u="none" cap="none" strike="noStrike">
                        <a:latin typeface="BIZ UDPGothic"/>
                        <a:ea typeface="BIZ UDPGothic"/>
                        <a:cs typeface="BIZ UDPGothic"/>
                        <a:sym typeface="BIZ UDPGothic"/>
                      </a:endParaRPr>
                    </a:p>
                  </a:txBody>
                  <a:tcPr marT="41450" marB="41450" marR="82925" marL="82925" anchor="ctr">
                    <a:lnL cap="flat" cmpd="sng" w="12700">
                      <a:solidFill>
                        <a:srgbClr val="163F9B"/>
                      </a:solidFill>
                      <a:prstDash val="solid"/>
                      <a:round/>
                      <a:headEnd len="sm" w="sm" type="none"/>
                      <a:tailEnd len="sm" w="sm" type="none"/>
                    </a:lnL>
                    <a:lnR cap="flat" cmpd="sng" w="12700">
                      <a:solidFill>
                        <a:srgbClr val="163F9B"/>
                      </a:solidFill>
                      <a:prstDash val="solid"/>
                      <a:round/>
                      <a:headEnd len="sm" w="sm" type="none"/>
                      <a:tailEnd len="sm" w="sm" type="none"/>
                    </a:lnR>
                    <a:lnT cap="flat" cmpd="sng" w="12700">
                      <a:solidFill>
                        <a:srgbClr val="163F9B"/>
                      </a:solidFill>
                      <a:prstDash val="solid"/>
                      <a:round/>
                      <a:headEnd len="sm" w="sm" type="none"/>
                      <a:tailEnd len="sm" w="sm" type="none"/>
                    </a:lnT>
                    <a:lnB cap="flat" cmpd="sng" w="12700">
                      <a:solidFill>
                        <a:srgbClr val="163F9B"/>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500"/>
                        <a:buFont typeface="Arial"/>
                        <a:buNone/>
                      </a:pPr>
                      <a:r>
                        <a:rPr b="1" lang="ja-JP" sz="1500" u="none" cap="none" strike="noStrike">
                          <a:solidFill>
                            <a:srgbClr val="92D050"/>
                          </a:solidFill>
                          <a:latin typeface="BIZ UDPGothic"/>
                          <a:ea typeface="BIZ UDPGothic"/>
                          <a:cs typeface="BIZ UDPGothic"/>
                          <a:sym typeface="BIZ UDPGothic"/>
                        </a:rPr>
                        <a:t>●</a:t>
                      </a:r>
                      <a:endParaRPr sz="1400" u="none" cap="none" strike="noStrike">
                        <a:latin typeface="BIZ UDPGothic"/>
                        <a:ea typeface="BIZ UDPGothic"/>
                        <a:cs typeface="BIZ UDPGothic"/>
                        <a:sym typeface="BIZ UDPGothic"/>
                      </a:endParaRPr>
                    </a:p>
                  </a:txBody>
                  <a:tcPr marT="41450" marB="41450" marR="82925" marL="82925" anchor="ctr">
                    <a:lnL cap="flat" cmpd="sng" w="12700">
                      <a:solidFill>
                        <a:srgbClr val="163F9B"/>
                      </a:solidFill>
                      <a:prstDash val="solid"/>
                      <a:round/>
                      <a:headEnd len="sm" w="sm" type="none"/>
                      <a:tailEnd len="sm" w="sm" type="none"/>
                    </a:lnL>
                    <a:lnR cap="flat" cmpd="sng" w="12700">
                      <a:solidFill>
                        <a:srgbClr val="163F9B"/>
                      </a:solidFill>
                      <a:prstDash val="solid"/>
                      <a:round/>
                      <a:headEnd len="sm" w="sm" type="none"/>
                      <a:tailEnd len="sm" w="sm" type="none"/>
                    </a:lnR>
                    <a:lnT cap="flat" cmpd="sng" w="12700">
                      <a:solidFill>
                        <a:srgbClr val="163F9B"/>
                      </a:solidFill>
                      <a:prstDash val="solid"/>
                      <a:round/>
                      <a:headEnd len="sm" w="sm" type="none"/>
                      <a:tailEnd len="sm" w="sm" type="none"/>
                    </a:lnT>
                    <a:lnB cap="flat" cmpd="sng" w="12700">
                      <a:solidFill>
                        <a:srgbClr val="163F9B"/>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500"/>
                        <a:buFont typeface="Arial"/>
                        <a:buNone/>
                      </a:pPr>
                      <a:r>
                        <a:rPr b="1" lang="ja-JP" sz="1500" u="none" cap="none" strike="noStrike">
                          <a:solidFill>
                            <a:srgbClr val="6C93EA"/>
                          </a:solidFill>
                          <a:latin typeface="BIZ UDPGothic"/>
                          <a:ea typeface="BIZ UDPGothic"/>
                          <a:cs typeface="BIZ UDPGothic"/>
                          <a:sym typeface="BIZ UDPGothic"/>
                        </a:rPr>
                        <a:t>●</a:t>
                      </a:r>
                      <a:endParaRPr sz="1400" u="none" cap="none" strike="noStrike">
                        <a:latin typeface="BIZ UDPGothic"/>
                        <a:ea typeface="BIZ UDPGothic"/>
                        <a:cs typeface="BIZ UDPGothic"/>
                        <a:sym typeface="BIZ UDPGothic"/>
                      </a:endParaRPr>
                    </a:p>
                  </a:txBody>
                  <a:tcPr marT="41450" marB="41450" marR="82925" marL="82925" anchor="ctr">
                    <a:lnL cap="flat" cmpd="sng" w="12700">
                      <a:solidFill>
                        <a:srgbClr val="163F9B"/>
                      </a:solidFill>
                      <a:prstDash val="solid"/>
                      <a:round/>
                      <a:headEnd len="sm" w="sm" type="none"/>
                      <a:tailEnd len="sm" w="sm" type="none"/>
                    </a:lnL>
                    <a:lnR cap="flat" cmpd="sng" w="12700">
                      <a:solidFill>
                        <a:srgbClr val="163F9B"/>
                      </a:solidFill>
                      <a:prstDash val="solid"/>
                      <a:round/>
                      <a:headEnd len="sm" w="sm" type="none"/>
                      <a:tailEnd len="sm" w="sm" type="none"/>
                    </a:lnR>
                    <a:lnT cap="flat" cmpd="sng" w="12700">
                      <a:solidFill>
                        <a:srgbClr val="163F9B"/>
                      </a:solidFill>
                      <a:prstDash val="solid"/>
                      <a:round/>
                      <a:headEnd len="sm" w="sm" type="none"/>
                      <a:tailEnd len="sm" w="sm" type="none"/>
                    </a:lnT>
                    <a:lnB cap="flat" cmpd="sng" w="12700">
                      <a:solidFill>
                        <a:srgbClr val="163F9B"/>
                      </a:solidFill>
                      <a:prstDash val="solid"/>
                      <a:round/>
                      <a:headEnd len="sm" w="sm" type="none"/>
                      <a:tailEnd len="sm" w="sm" type="none"/>
                    </a:lnB>
                    <a:solidFill>
                      <a:srgbClr val="FF92B6">
                        <a:alpha val="12156"/>
                      </a:srgbClr>
                    </a:solidFill>
                  </a:tcPr>
                </a:tc>
                <a:tc>
                  <a:txBody>
                    <a:bodyPr/>
                    <a:lstStyle/>
                    <a:p>
                      <a:pPr indent="0" lvl="0" marL="0" marR="0" rtl="0" algn="ctr">
                        <a:lnSpc>
                          <a:spcPct val="100000"/>
                        </a:lnSpc>
                        <a:spcBef>
                          <a:spcPts val="0"/>
                        </a:spcBef>
                        <a:spcAft>
                          <a:spcPts val="0"/>
                        </a:spcAft>
                        <a:buClr>
                          <a:srgbClr val="000000"/>
                        </a:buClr>
                        <a:buSzPts val="1500"/>
                        <a:buFont typeface="Arial"/>
                        <a:buNone/>
                      </a:pPr>
                      <a:r>
                        <a:rPr b="1" lang="ja-JP" sz="1500" u="none" cap="none" strike="noStrike">
                          <a:solidFill>
                            <a:srgbClr val="FDAA03"/>
                          </a:solidFill>
                          <a:latin typeface="BIZ UDPGothic"/>
                          <a:ea typeface="BIZ UDPGothic"/>
                          <a:cs typeface="BIZ UDPGothic"/>
                          <a:sym typeface="BIZ UDPGothic"/>
                        </a:rPr>
                        <a:t>●</a:t>
                      </a:r>
                      <a:endParaRPr sz="1400" u="none" cap="none" strike="noStrike">
                        <a:latin typeface="BIZ UDPGothic"/>
                        <a:ea typeface="BIZ UDPGothic"/>
                        <a:cs typeface="BIZ UDPGothic"/>
                        <a:sym typeface="BIZ UDPGothic"/>
                      </a:endParaRPr>
                    </a:p>
                  </a:txBody>
                  <a:tcPr marT="41450" marB="41450" marR="82925" marL="82925" anchor="ctr">
                    <a:lnL cap="flat" cmpd="sng" w="12700">
                      <a:solidFill>
                        <a:srgbClr val="163F9B"/>
                      </a:solidFill>
                      <a:prstDash val="solid"/>
                      <a:round/>
                      <a:headEnd len="sm" w="sm" type="none"/>
                      <a:tailEnd len="sm" w="sm" type="none"/>
                    </a:lnL>
                    <a:lnR cap="flat" cmpd="sng" w="12700">
                      <a:solidFill>
                        <a:srgbClr val="163F9B"/>
                      </a:solidFill>
                      <a:prstDash val="solid"/>
                      <a:round/>
                      <a:headEnd len="sm" w="sm" type="none"/>
                      <a:tailEnd len="sm" w="sm" type="none"/>
                    </a:lnR>
                    <a:lnT cap="flat" cmpd="sng" w="12700">
                      <a:solidFill>
                        <a:srgbClr val="163F9B"/>
                      </a:solidFill>
                      <a:prstDash val="solid"/>
                      <a:round/>
                      <a:headEnd len="sm" w="sm" type="none"/>
                      <a:tailEnd len="sm" w="sm" type="none"/>
                    </a:lnT>
                    <a:lnB cap="flat" cmpd="sng" w="12700">
                      <a:solidFill>
                        <a:srgbClr val="163F9B"/>
                      </a:solidFill>
                      <a:prstDash val="solid"/>
                      <a:round/>
                      <a:headEnd len="sm" w="sm" type="none"/>
                      <a:tailEnd len="sm" w="sm" type="none"/>
                    </a:lnB>
                    <a:solidFill>
                      <a:srgbClr val="FF92B6">
                        <a:alpha val="12156"/>
                      </a:srgbClr>
                    </a:solidFill>
                  </a:tcPr>
                </a:tc>
                <a:tc>
                  <a:txBody>
                    <a:bodyPr/>
                    <a:lstStyle/>
                    <a:p>
                      <a:pPr indent="0" lvl="0" marL="0" marR="0" rtl="0" algn="ctr">
                        <a:lnSpc>
                          <a:spcPct val="100000"/>
                        </a:lnSpc>
                        <a:spcBef>
                          <a:spcPts val="0"/>
                        </a:spcBef>
                        <a:spcAft>
                          <a:spcPts val="0"/>
                        </a:spcAft>
                        <a:buClr>
                          <a:srgbClr val="000000"/>
                        </a:buClr>
                        <a:buSzPts val="1500"/>
                        <a:buFont typeface="Arial"/>
                        <a:buNone/>
                      </a:pPr>
                      <a:r>
                        <a:rPr b="1" lang="ja-JP" sz="1500" u="none" cap="none" strike="noStrike">
                          <a:solidFill>
                            <a:srgbClr val="D840D1"/>
                          </a:solidFill>
                          <a:latin typeface="BIZ UDPGothic"/>
                          <a:ea typeface="BIZ UDPGothic"/>
                          <a:cs typeface="BIZ UDPGothic"/>
                          <a:sym typeface="BIZ UDPGothic"/>
                        </a:rPr>
                        <a:t>●</a:t>
                      </a:r>
                      <a:endParaRPr sz="1400" u="none" cap="none" strike="noStrike">
                        <a:latin typeface="BIZ UDPGothic"/>
                        <a:ea typeface="BIZ UDPGothic"/>
                        <a:cs typeface="BIZ UDPGothic"/>
                        <a:sym typeface="BIZ UDPGothic"/>
                      </a:endParaRPr>
                    </a:p>
                  </a:txBody>
                  <a:tcPr marT="41450" marB="41450" marR="82925" marL="82925" anchor="ctr">
                    <a:lnL cap="flat" cmpd="sng" w="12700">
                      <a:solidFill>
                        <a:srgbClr val="163F9B"/>
                      </a:solidFill>
                      <a:prstDash val="solid"/>
                      <a:round/>
                      <a:headEnd len="sm" w="sm" type="none"/>
                      <a:tailEnd len="sm" w="sm" type="none"/>
                    </a:lnL>
                    <a:lnR cap="flat" cmpd="sng" w="12700">
                      <a:solidFill>
                        <a:srgbClr val="163F9B"/>
                      </a:solidFill>
                      <a:prstDash val="solid"/>
                      <a:round/>
                      <a:headEnd len="sm" w="sm" type="none"/>
                      <a:tailEnd len="sm" w="sm" type="none"/>
                    </a:lnR>
                    <a:lnT cap="flat" cmpd="sng" w="12700">
                      <a:solidFill>
                        <a:srgbClr val="163F9B"/>
                      </a:solidFill>
                      <a:prstDash val="solid"/>
                      <a:round/>
                      <a:headEnd len="sm" w="sm" type="none"/>
                      <a:tailEnd len="sm" w="sm" type="none"/>
                    </a:lnT>
                    <a:lnB cap="flat" cmpd="sng" w="12700">
                      <a:solidFill>
                        <a:srgbClr val="163F9B"/>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500"/>
                        <a:buFont typeface="Arial"/>
                        <a:buNone/>
                      </a:pPr>
                      <a:r>
                        <a:rPr b="1" lang="ja-JP" sz="1500" u="none" cap="none" strike="noStrike">
                          <a:solidFill>
                            <a:srgbClr val="757070"/>
                          </a:solidFill>
                          <a:latin typeface="BIZ UDPGothic"/>
                          <a:ea typeface="BIZ UDPGothic"/>
                          <a:cs typeface="BIZ UDPGothic"/>
                          <a:sym typeface="BIZ UDPGothic"/>
                        </a:rPr>
                        <a:t>●</a:t>
                      </a:r>
                      <a:endParaRPr sz="1400" u="none" cap="none" strike="noStrike">
                        <a:latin typeface="BIZ UDPGothic"/>
                        <a:ea typeface="BIZ UDPGothic"/>
                        <a:cs typeface="BIZ UDPGothic"/>
                        <a:sym typeface="BIZ UDPGothic"/>
                      </a:endParaRPr>
                    </a:p>
                  </a:txBody>
                  <a:tcPr marT="41450" marB="41450" marR="82925" marL="82925" anchor="ctr">
                    <a:lnL cap="flat" cmpd="sng" w="12700">
                      <a:solidFill>
                        <a:srgbClr val="163F9B"/>
                      </a:solidFill>
                      <a:prstDash val="solid"/>
                      <a:round/>
                      <a:headEnd len="sm" w="sm" type="none"/>
                      <a:tailEnd len="sm" w="sm" type="none"/>
                    </a:lnL>
                    <a:lnR cap="flat" cmpd="sng" w="12700">
                      <a:solidFill>
                        <a:srgbClr val="163F9B"/>
                      </a:solidFill>
                      <a:prstDash val="solid"/>
                      <a:round/>
                      <a:headEnd len="sm" w="sm" type="none"/>
                      <a:tailEnd len="sm" w="sm" type="none"/>
                    </a:lnR>
                    <a:lnT cap="flat" cmpd="sng" w="12700">
                      <a:solidFill>
                        <a:srgbClr val="163F9B"/>
                      </a:solidFill>
                      <a:prstDash val="solid"/>
                      <a:round/>
                      <a:headEnd len="sm" w="sm" type="none"/>
                      <a:tailEnd len="sm" w="sm" type="none"/>
                    </a:lnT>
                    <a:lnB cap="flat" cmpd="sng" w="12700">
                      <a:solidFill>
                        <a:srgbClr val="163F9B"/>
                      </a:solidFill>
                      <a:prstDash val="solid"/>
                      <a:round/>
                      <a:headEnd len="sm" w="sm" type="none"/>
                      <a:tailEnd len="sm" w="sm" type="none"/>
                    </a:lnB>
                    <a:solidFill>
                      <a:schemeClr val="lt1"/>
                    </a:solidFill>
                  </a:tcPr>
                </a:tc>
              </a:tr>
              <a:tr h="396000">
                <a:tc vMerge="1"/>
                <a:tc>
                  <a:txBody>
                    <a:bodyPr/>
                    <a:lstStyle/>
                    <a:p>
                      <a:pPr indent="0" lvl="0" marL="0" marR="0" rtl="0" algn="ctr">
                        <a:lnSpc>
                          <a:spcPct val="100000"/>
                        </a:lnSpc>
                        <a:spcBef>
                          <a:spcPts val="0"/>
                        </a:spcBef>
                        <a:spcAft>
                          <a:spcPts val="0"/>
                        </a:spcAft>
                        <a:buClr>
                          <a:srgbClr val="000000"/>
                        </a:buClr>
                        <a:buSzPts val="1500"/>
                        <a:buFont typeface="Arial"/>
                        <a:buNone/>
                      </a:pPr>
                      <a:r>
                        <a:rPr lang="ja-JP" sz="1500" u="none" cap="none" strike="noStrike">
                          <a:solidFill>
                            <a:srgbClr val="163F9B"/>
                          </a:solidFill>
                          <a:latin typeface="BIZ UDPGothic"/>
                          <a:ea typeface="BIZ UDPGothic"/>
                          <a:cs typeface="BIZ UDPGothic"/>
                          <a:sym typeface="BIZ UDPGothic"/>
                        </a:rPr>
                        <a:t>SEO記事作成</a:t>
                      </a:r>
                      <a:endParaRPr sz="1400" u="none" cap="none" strike="noStrike">
                        <a:latin typeface="BIZ UDPGothic"/>
                        <a:ea typeface="BIZ UDPGothic"/>
                        <a:cs typeface="BIZ UDPGothic"/>
                        <a:sym typeface="BIZ UDPGothic"/>
                      </a:endParaRPr>
                    </a:p>
                  </a:txBody>
                  <a:tcPr marT="41450" marB="41450" marR="82925" marL="82925" anchor="ctr">
                    <a:lnL cap="flat" cmpd="sng" w="12700">
                      <a:solidFill>
                        <a:srgbClr val="163F9B"/>
                      </a:solidFill>
                      <a:prstDash val="solid"/>
                      <a:round/>
                      <a:headEnd len="sm" w="sm" type="none"/>
                      <a:tailEnd len="sm" w="sm" type="none"/>
                    </a:lnL>
                    <a:lnR cap="flat" cmpd="sng" w="12700">
                      <a:solidFill>
                        <a:srgbClr val="163F9B"/>
                      </a:solidFill>
                      <a:prstDash val="solid"/>
                      <a:round/>
                      <a:headEnd len="sm" w="sm" type="none"/>
                      <a:tailEnd len="sm" w="sm" type="none"/>
                    </a:lnR>
                    <a:lnT cap="flat" cmpd="sng" w="12700">
                      <a:solidFill>
                        <a:srgbClr val="163F9B"/>
                      </a:solidFill>
                      <a:prstDash val="solid"/>
                      <a:round/>
                      <a:headEnd len="sm" w="sm" type="none"/>
                      <a:tailEnd len="sm" w="sm" type="none"/>
                    </a:lnT>
                    <a:lnB cap="flat" cmpd="sng" w="12700">
                      <a:solidFill>
                        <a:srgbClr val="163F9B"/>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500"/>
                        <a:buFont typeface="Arial"/>
                        <a:buNone/>
                      </a:pPr>
                      <a:r>
                        <a:rPr lang="ja-JP" sz="1500" u="none" cap="none" strike="noStrike">
                          <a:solidFill>
                            <a:srgbClr val="163F9B"/>
                          </a:solidFill>
                          <a:latin typeface="BIZ UDPGothic"/>
                          <a:ea typeface="BIZ UDPGothic"/>
                          <a:cs typeface="BIZ UDPGothic"/>
                          <a:sym typeface="BIZ UDPGothic"/>
                        </a:rPr>
                        <a:t>―</a:t>
                      </a:r>
                      <a:endParaRPr sz="1500" u="none" cap="none" strike="noStrike">
                        <a:solidFill>
                          <a:srgbClr val="163F9B"/>
                        </a:solidFill>
                        <a:latin typeface="BIZ UDPGothic"/>
                        <a:ea typeface="BIZ UDPGothic"/>
                        <a:cs typeface="BIZ UDPGothic"/>
                        <a:sym typeface="BIZ UDPGothic"/>
                      </a:endParaRPr>
                    </a:p>
                  </a:txBody>
                  <a:tcPr marT="41450" marB="41450" marR="82925" marL="82925" anchor="ctr">
                    <a:lnL cap="flat" cmpd="sng" w="12700">
                      <a:solidFill>
                        <a:srgbClr val="163F9B"/>
                      </a:solidFill>
                      <a:prstDash val="solid"/>
                      <a:round/>
                      <a:headEnd len="sm" w="sm" type="none"/>
                      <a:tailEnd len="sm" w="sm" type="none"/>
                    </a:lnL>
                    <a:lnR cap="flat" cmpd="sng" w="12700">
                      <a:solidFill>
                        <a:srgbClr val="163F9B"/>
                      </a:solidFill>
                      <a:prstDash val="solid"/>
                      <a:round/>
                      <a:headEnd len="sm" w="sm" type="none"/>
                      <a:tailEnd len="sm" w="sm" type="none"/>
                    </a:lnR>
                    <a:lnT cap="flat" cmpd="sng" w="12700">
                      <a:solidFill>
                        <a:srgbClr val="163F9B"/>
                      </a:solidFill>
                      <a:prstDash val="solid"/>
                      <a:round/>
                      <a:headEnd len="sm" w="sm" type="none"/>
                      <a:tailEnd len="sm" w="sm" type="none"/>
                    </a:lnT>
                    <a:lnB cap="flat" cmpd="sng" w="12700">
                      <a:solidFill>
                        <a:srgbClr val="163F9B"/>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500"/>
                        <a:buFont typeface="Arial"/>
                        <a:buNone/>
                      </a:pPr>
                      <a:r>
                        <a:rPr lang="ja-JP" sz="1500" u="none" cap="none" strike="noStrike">
                          <a:solidFill>
                            <a:srgbClr val="163F9B"/>
                          </a:solidFill>
                          <a:latin typeface="BIZ UDPGothic"/>
                          <a:ea typeface="BIZ UDPGothic"/>
                          <a:cs typeface="BIZ UDPGothic"/>
                          <a:sym typeface="BIZ UDPGothic"/>
                        </a:rPr>
                        <a:t>   </a:t>
                      </a:r>
                      <a:r>
                        <a:rPr lang="ja-JP" sz="1500" u="none" cap="none" strike="noStrike">
                          <a:solidFill>
                            <a:srgbClr val="6C93EA"/>
                          </a:solidFill>
                          <a:latin typeface="BIZ UDPGothic"/>
                          <a:ea typeface="BIZ UDPGothic"/>
                          <a:cs typeface="BIZ UDPGothic"/>
                          <a:sym typeface="BIZ UDPGothic"/>
                        </a:rPr>
                        <a:t>●</a:t>
                      </a:r>
                      <a:r>
                        <a:rPr lang="ja-JP" sz="800" u="none" cap="none" strike="noStrike">
                          <a:solidFill>
                            <a:srgbClr val="6C93EA"/>
                          </a:solidFill>
                          <a:latin typeface="BIZ UDPGothic"/>
                          <a:ea typeface="BIZ UDPGothic"/>
                          <a:cs typeface="BIZ UDPGothic"/>
                          <a:sym typeface="BIZ UDPGothic"/>
                        </a:rPr>
                        <a:t>※1</a:t>
                      </a:r>
                      <a:endParaRPr sz="800" u="none" cap="none" strike="noStrike">
                        <a:solidFill>
                          <a:srgbClr val="6C93EA"/>
                        </a:solidFill>
                        <a:latin typeface="BIZ UDPGothic"/>
                        <a:ea typeface="BIZ UDPGothic"/>
                        <a:cs typeface="BIZ UDPGothic"/>
                        <a:sym typeface="BIZ UDPGothic"/>
                      </a:endParaRPr>
                    </a:p>
                  </a:txBody>
                  <a:tcPr marT="41450" marB="41450" marR="82925" marL="82925" anchor="ctr">
                    <a:lnL cap="flat" cmpd="sng" w="12700">
                      <a:solidFill>
                        <a:srgbClr val="163F9B"/>
                      </a:solidFill>
                      <a:prstDash val="solid"/>
                      <a:round/>
                      <a:headEnd len="sm" w="sm" type="none"/>
                      <a:tailEnd len="sm" w="sm" type="none"/>
                    </a:lnL>
                    <a:lnR cap="flat" cmpd="sng" w="12700">
                      <a:solidFill>
                        <a:srgbClr val="163F9B"/>
                      </a:solidFill>
                      <a:prstDash val="solid"/>
                      <a:round/>
                      <a:headEnd len="sm" w="sm" type="none"/>
                      <a:tailEnd len="sm" w="sm" type="none"/>
                    </a:lnR>
                    <a:lnT cap="flat" cmpd="sng" w="12700">
                      <a:solidFill>
                        <a:srgbClr val="163F9B"/>
                      </a:solidFill>
                      <a:prstDash val="solid"/>
                      <a:round/>
                      <a:headEnd len="sm" w="sm" type="none"/>
                      <a:tailEnd len="sm" w="sm" type="none"/>
                    </a:lnT>
                    <a:lnB cap="flat" cmpd="sng" w="12700">
                      <a:solidFill>
                        <a:srgbClr val="163F9B"/>
                      </a:solidFill>
                      <a:prstDash val="solid"/>
                      <a:round/>
                      <a:headEnd len="sm" w="sm" type="none"/>
                      <a:tailEnd len="sm" w="sm" type="none"/>
                    </a:lnB>
                    <a:solidFill>
                      <a:srgbClr val="FF92B6">
                        <a:alpha val="12156"/>
                      </a:srgbClr>
                    </a:solidFill>
                  </a:tcPr>
                </a:tc>
                <a:tc>
                  <a:txBody>
                    <a:bodyPr/>
                    <a:lstStyle/>
                    <a:p>
                      <a:pPr indent="0" lvl="0" marL="0" marR="0" rtl="0" algn="ctr">
                        <a:lnSpc>
                          <a:spcPct val="100000"/>
                        </a:lnSpc>
                        <a:spcBef>
                          <a:spcPts val="0"/>
                        </a:spcBef>
                        <a:spcAft>
                          <a:spcPts val="0"/>
                        </a:spcAft>
                        <a:buClr>
                          <a:srgbClr val="000000"/>
                        </a:buClr>
                        <a:buSzPts val="1500"/>
                        <a:buFont typeface="Arial"/>
                        <a:buNone/>
                      </a:pPr>
                      <a:r>
                        <a:rPr lang="ja-JP" sz="1500" u="none" cap="none" strike="noStrike">
                          <a:solidFill>
                            <a:srgbClr val="163F9B"/>
                          </a:solidFill>
                          <a:latin typeface="BIZ UDPGothic"/>
                          <a:ea typeface="BIZ UDPGothic"/>
                          <a:cs typeface="BIZ UDPGothic"/>
                          <a:sym typeface="BIZ UDPGothic"/>
                        </a:rPr>
                        <a:t>―</a:t>
                      </a:r>
                      <a:endParaRPr sz="1500" u="none" cap="none" strike="noStrike">
                        <a:solidFill>
                          <a:srgbClr val="163F9B"/>
                        </a:solidFill>
                        <a:latin typeface="BIZ UDPGothic"/>
                        <a:ea typeface="BIZ UDPGothic"/>
                        <a:cs typeface="BIZ UDPGothic"/>
                        <a:sym typeface="BIZ UDPGothic"/>
                      </a:endParaRPr>
                    </a:p>
                  </a:txBody>
                  <a:tcPr marT="41450" marB="41450" marR="82925" marL="82925" anchor="ctr">
                    <a:lnL cap="flat" cmpd="sng" w="12700">
                      <a:solidFill>
                        <a:srgbClr val="163F9B"/>
                      </a:solidFill>
                      <a:prstDash val="solid"/>
                      <a:round/>
                      <a:headEnd len="sm" w="sm" type="none"/>
                      <a:tailEnd len="sm" w="sm" type="none"/>
                    </a:lnL>
                    <a:lnR cap="flat" cmpd="sng" w="12700">
                      <a:solidFill>
                        <a:srgbClr val="163F9B"/>
                      </a:solidFill>
                      <a:prstDash val="solid"/>
                      <a:round/>
                      <a:headEnd len="sm" w="sm" type="none"/>
                      <a:tailEnd len="sm" w="sm" type="none"/>
                    </a:lnR>
                    <a:lnT cap="flat" cmpd="sng" w="12700">
                      <a:solidFill>
                        <a:srgbClr val="163F9B"/>
                      </a:solidFill>
                      <a:prstDash val="solid"/>
                      <a:round/>
                      <a:headEnd len="sm" w="sm" type="none"/>
                      <a:tailEnd len="sm" w="sm" type="none"/>
                    </a:lnT>
                    <a:lnB cap="flat" cmpd="sng" w="12700">
                      <a:solidFill>
                        <a:srgbClr val="163F9B"/>
                      </a:solidFill>
                      <a:prstDash val="solid"/>
                      <a:round/>
                      <a:headEnd len="sm" w="sm" type="none"/>
                      <a:tailEnd len="sm" w="sm" type="none"/>
                    </a:lnB>
                    <a:solidFill>
                      <a:srgbClr val="FF92B6">
                        <a:alpha val="12156"/>
                      </a:srgbClr>
                    </a:solidFill>
                  </a:tcPr>
                </a:tc>
                <a:tc>
                  <a:txBody>
                    <a:bodyPr/>
                    <a:lstStyle/>
                    <a:p>
                      <a:pPr indent="0" lvl="0" marL="0" marR="0" rtl="0" algn="ctr">
                        <a:lnSpc>
                          <a:spcPct val="100000"/>
                        </a:lnSpc>
                        <a:spcBef>
                          <a:spcPts val="0"/>
                        </a:spcBef>
                        <a:spcAft>
                          <a:spcPts val="0"/>
                        </a:spcAft>
                        <a:buClr>
                          <a:srgbClr val="000000"/>
                        </a:buClr>
                        <a:buSzPts val="1500"/>
                        <a:buFont typeface="Arial"/>
                        <a:buNone/>
                      </a:pPr>
                      <a:r>
                        <a:rPr lang="ja-JP" sz="1500" u="none" cap="none" strike="noStrike">
                          <a:solidFill>
                            <a:srgbClr val="163F9B"/>
                          </a:solidFill>
                          <a:latin typeface="BIZ UDPGothic"/>
                          <a:ea typeface="BIZ UDPGothic"/>
                          <a:cs typeface="BIZ UDPGothic"/>
                          <a:sym typeface="BIZ UDPGothic"/>
                        </a:rPr>
                        <a:t>―</a:t>
                      </a:r>
                      <a:endParaRPr sz="1500" u="none" cap="none" strike="noStrike">
                        <a:solidFill>
                          <a:srgbClr val="163F9B"/>
                        </a:solidFill>
                        <a:latin typeface="BIZ UDPGothic"/>
                        <a:ea typeface="BIZ UDPGothic"/>
                        <a:cs typeface="BIZ UDPGothic"/>
                        <a:sym typeface="BIZ UDPGothic"/>
                      </a:endParaRPr>
                    </a:p>
                  </a:txBody>
                  <a:tcPr marT="41450" marB="41450" marR="82925" marL="82925" anchor="ctr">
                    <a:lnL cap="flat" cmpd="sng" w="12700">
                      <a:solidFill>
                        <a:srgbClr val="163F9B"/>
                      </a:solidFill>
                      <a:prstDash val="solid"/>
                      <a:round/>
                      <a:headEnd len="sm" w="sm" type="none"/>
                      <a:tailEnd len="sm" w="sm" type="none"/>
                    </a:lnL>
                    <a:lnR cap="flat" cmpd="sng" w="12700">
                      <a:solidFill>
                        <a:srgbClr val="163F9B"/>
                      </a:solidFill>
                      <a:prstDash val="solid"/>
                      <a:round/>
                      <a:headEnd len="sm" w="sm" type="none"/>
                      <a:tailEnd len="sm" w="sm" type="none"/>
                    </a:lnR>
                    <a:lnT cap="flat" cmpd="sng" w="12700">
                      <a:solidFill>
                        <a:srgbClr val="163F9B"/>
                      </a:solidFill>
                      <a:prstDash val="solid"/>
                      <a:round/>
                      <a:headEnd len="sm" w="sm" type="none"/>
                      <a:tailEnd len="sm" w="sm" type="none"/>
                    </a:lnT>
                    <a:lnB cap="flat" cmpd="sng" w="12700">
                      <a:solidFill>
                        <a:srgbClr val="163F9B"/>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757070"/>
                        </a:buClr>
                        <a:buSzPts val="1500"/>
                        <a:buFont typeface="Arial"/>
                        <a:buNone/>
                      </a:pPr>
                      <a:r>
                        <a:rPr lang="ja-JP" sz="1500" u="none" cap="none" strike="noStrike">
                          <a:solidFill>
                            <a:srgbClr val="757070"/>
                          </a:solidFill>
                          <a:latin typeface="BIZ UDPGothic"/>
                          <a:ea typeface="BIZ UDPGothic"/>
                          <a:cs typeface="BIZ UDPGothic"/>
                          <a:sym typeface="BIZ UDPGothic"/>
                        </a:rPr>
                        <a:t>   </a:t>
                      </a:r>
                      <a:r>
                        <a:rPr b="1" lang="ja-JP" sz="1500" u="none" cap="none" strike="noStrike">
                          <a:solidFill>
                            <a:srgbClr val="757070"/>
                          </a:solidFill>
                          <a:latin typeface="BIZ UDPGothic"/>
                          <a:ea typeface="BIZ UDPGothic"/>
                          <a:cs typeface="BIZ UDPGothic"/>
                          <a:sym typeface="BIZ UDPGothic"/>
                        </a:rPr>
                        <a:t>●</a:t>
                      </a:r>
                      <a:r>
                        <a:rPr lang="ja-JP" sz="800" u="none" cap="none" strike="noStrike">
                          <a:solidFill>
                            <a:srgbClr val="757070"/>
                          </a:solidFill>
                          <a:latin typeface="BIZ UDPGothic"/>
                          <a:ea typeface="BIZ UDPGothic"/>
                          <a:cs typeface="BIZ UDPGothic"/>
                          <a:sym typeface="BIZ UDPGothic"/>
                        </a:rPr>
                        <a:t>※1</a:t>
                      </a:r>
                      <a:endParaRPr sz="800" u="none" cap="none" strike="noStrike">
                        <a:solidFill>
                          <a:srgbClr val="757070"/>
                        </a:solidFill>
                        <a:latin typeface="BIZ UDPGothic"/>
                        <a:ea typeface="BIZ UDPGothic"/>
                        <a:cs typeface="BIZ UDPGothic"/>
                        <a:sym typeface="BIZ UDPGothic"/>
                      </a:endParaRPr>
                    </a:p>
                  </a:txBody>
                  <a:tcPr marT="41450" marB="41450" marR="82925" marL="82925" anchor="ctr">
                    <a:lnL cap="flat" cmpd="sng" w="12700">
                      <a:solidFill>
                        <a:srgbClr val="163F9B"/>
                      </a:solidFill>
                      <a:prstDash val="solid"/>
                      <a:round/>
                      <a:headEnd len="sm" w="sm" type="none"/>
                      <a:tailEnd len="sm" w="sm" type="none"/>
                    </a:lnL>
                    <a:lnR cap="flat" cmpd="sng" w="12700">
                      <a:solidFill>
                        <a:srgbClr val="163F9B"/>
                      </a:solidFill>
                      <a:prstDash val="solid"/>
                      <a:round/>
                      <a:headEnd len="sm" w="sm" type="none"/>
                      <a:tailEnd len="sm" w="sm" type="none"/>
                    </a:lnR>
                    <a:lnT cap="flat" cmpd="sng" w="12700">
                      <a:solidFill>
                        <a:srgbClr val="163F9B"/>
                      </a:solidFill>
                      <a:prstDash val="solid"/>
                      <a:round/>
                      <a:headEnd len="sm" w="sm" type="none"/>
                      <a:tailEnd len="sm" w="sm" type="none"/>
                    </a:lnT>
                    <a:lnB cap="flat" cmpd="sng" w="12700">
                      <a:solidFill>
                        <a:srgbClr val="163F9B"/>
                      </a:solidFill>
                      <a:prstDash val="solid"/>
                      <a:round/>
                      <a:headEnd len="sm" w="sm" type="none"/>
                      <a:tailEnd len="sm" w="sm" type="none"/>
                    </a:lnB>
                    <a:solidFill>
                      <a:schemeClr val="lt1"/>
                    </a:solidFill>
                  </a:tcPr>
                </a:tc>
              </a:tr>
              <a:tr h="396000">
                <a:tc vMerge="1"/>
                <a:tc>
                  <a:txBody>
                    <a:bodyPr/>
                    <a:lstStyle/>
                    <a:p>
                      <a:pPr indent="0" lvl="0" marL="0" marR="0" rtl="0" algn="ctr">
                        <a:lnSpc>
                          <a:spcPct val="100000"/>
                        </a:lnSpc>
                        <a:spcBef>
                          <a:spcPts val="0"/>
                        </a:spcBef>
                        <a:spcAft>
                          <a:spcPts val="0"/>
                        </a:spcAft>
                        <a:buClr>
                          <a:srgbClr val="000000"/>
                        </a:buClr>
                        <a:buSzPts val="1500"/>
                        <a:buFont typeface="Arial"/>
                        <a:buNone/>
                      </a:pPr>
                      <a:r>
                        <a:rPr lang="ja-JP" sz="1500" u="none" cap="none" strike="noStrike">
                          <a:solidFill>
                            <a:srgbClr val="163F9B"/>
                          </a:solidFill>
                          <a:latin typeface="BIZ UDPGothic"/>
                          <a:ea typeface="BIZ UDPGothic"/>
                          <a:cs typeface="BIZ UDPGothic"/>
                          <a:sym typeface="BIZ UDPGothic"/>
                        </a:rPr>
                        <a:t>マジフォロ</a:t>
                      </a:r>
                      <a:endParaRPr sz="1400" u="none" cap="none" strike="noStrike">
                        <a:latin typeface="BIZ UDPGothic"/>
                        <a:ea typeface="BIZ UDPGothic"/>
                        <a:cs typeface="BIZ UDPGothic"/>
                        <a:sym typeface="BIZ UDPGothic"/>
                      </a:endParaRPr>
                    </a:p>
                  </a:txBody>
                  <a:tcPr marT="41450" marB="41450" marR="82925" marL="82925" anchor="ctr">
                    <a:lnL cap="flat" cmpd="sng" w="12700">
                      <a:solidFill>
                        <a:srgbClr val="163F9B"/>
                      </a:solidFill>
                      <a:prstDash val="solid"/>
                      <a:round/>
                      <a:headEnd len="sm" w="sm" type="none"/>
                      <a:tailEnd len="sm" w="sm" type="none"/>
                    </a:lnL>
                    <a:lnR cap="flat" cmpd="sng" w="12700">
                      <a:solidFill>
                        <a:srgbClr val="163F9B"/>
                      </a:solidFill>
                      <a:prstDash val="solid"/>
                      <a:round/>
                      <a:headEnd len="sm" w="sm" type="none"/>
                      <a:tailEnd len="sm" w="sm" type="none"/>
                    </a:lnR>
                    <a:lnT cap="flat" cmpd="sng" w="12700">
                      <a:solidFill>
                        <a:srgbClr val="163F9B"/>
                      </a:solidFill>
                      <a:prstDash val="solid"/>
                      <a:round/>
                      <a:headEnd len="sm" w="sm" type="none"/>
                      <a:tailEnd len="sm" w="sm" type="none"/>
                    </a:lnT>
                    <a:lnB cap="flat" cmpd="sng" w="12700">
                      <a:solidFill>
                        <a:srgbClr val="163F9B"/>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500"/>
                        <a:buFont typeface="Arial"/>
                        <a:buNone/>
                      </a:pPr>
                      <a:r>
                        <a:rPr lang="ja-JP" sz="1500" u="none" cap="none" strike="noStrike">
                          <a:solidFill>
                            <a:srgbClr val="163F9B"/>
                          </a:solidFill>
                          <a:latin typeface="BIZ UDPGothic"/>
                          <a:ea typeface="BIZ UDPGothic"/>
                          <a:cs typeface="BIZ UDPGothic"/>
                          <a:sym typeface="BIZ UDPGothic"/>
                        </a:rPr>
                        <a:t>―</a:t>
                      </a:r>
                      <a:endParaRPr sz="1500" u="none" cap="none" strike="noStrike">
                        <a:solidFill>
                          <a:srgbClr val="163F9B"/>
                        </a:solidFill>
                        <a:latin typeface="BIZ UDPGothic"/>
                        <a:ea typeface="BIZ UDPGothic"/>
                        <a:cs typeface="BIZ UDPGothic"/>
                        <a:sym typeface="BIZ UDPGothic"/>
                      </a:endParaRPr>
                    </a:p>
                  </a:txBody>
                  <a:tcPr marT="41450" marB="41450" marR="82925" marL="82925" anchor="ctr">
                    <a:lnL cap="flat" cmpd="sng" w="12700">
                      <a:solidFill>
                        <a:srgbClr val="163F9B"/>
                      </a:solidFill>
                      <a:prstDash val="solid"/>
                      <a:round/>
                      <a:headEnd len="sm" w="sm" type="none"/>
                      <a:tailEnd len="sm" w="sm" type="none"/>
                    </a:lnL>
                    <a:lnR cap="flat" cmpd="sng" w="12700">
                      <a:solidFill>
                        <a:srgbClr val="163F9B"/>
                      </a:solidFill>
                      <a:prstDash val="solid"/>
                      <a:round/>
                      <a:headEnd len="sm" w="sm" type="none"/>
                      <a:tailEnd len="sm" w="sm" type="none"/>
                    </a:lnR>
                    <a:lnT cap="flat" cmpd="sng" w="12700">
                      <a:solidFill>
                        <a:srgbClr val="163F9B"/>
                      </a:solidFill>
                      <a:prstDash val="solid"/>
                      <a:round/>
                      <a:headEnd len="sm" w="sm" type="none"/>
                      <a:tailEnd len="sm" w="sm" type="none"/>
                    </a:lnT>
                    <a:lnB cap="flat" cmpd="sng" w="12700">
                      <a:solidFill>
                        <a:srgbClr val="163F9B"/>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500"/>
                        <a:buFont typeface="Arial"/>
                        <a:buNone/>
                      </a:pPr>
                      <a:r>
                        <a:rPr lang="ja-JP" sz="1500" u="none" cap="none" strike="noStrike">
                          <a:solidFill>
                            <a:srgbClr val="163F9B"/>
                          </a:solidFill>
                          <a:latin typeface="BIZ UDPGothic"/>
                          <a:ea typeface="BIZ UDPGothic"/>
                          <a:cs typeface="BIZ UDPGothic"/>
                          <a:sym typeface="BIZ UDPGothic"/>
                        </a:rPr>
                        <a:t>―</a:t>
                      </a:r>
                      <a:endParaRPr sz="1500" u="none" cap="none" strike="noStrike">
                        <a:solidFill>
                          <a:srgbClr val="163F9B"/>
                        </a:solidFill>
                        <a:latin typeface="BIZ UDPGothic"/>
                        <a:ea typeface="BIZ UDPGothic"/>
                        <a:cs typeface="BIZ UDPGothic"/>
                        <a:sym typeface="BIZ UDPGothic"/>
                      </a:endParaRPr>
                    </a:p>
                  </a:txBody>
                  <a:tcPr marT="41450" marB="41450" marR="82925" marL="82925" anchor="ctr">
                    <a:lnL cap="flat" cmpd="sng" w="12700">
                      <a:solidFill>
                        <a:srgbClr val="163F9B"/>
                      </a:solidFill>
                      <a:prstDash val="solid"/>
                      <a:round/>
                      <a:headEnd len="sm" w="sm" type="none"/>
                      <a:tailEnd len="sm" w="sm" type="none"/>
                    </a:lnL>
                    <a:lnR cap="flat" cmpd="sng" w="12700">
                      <a:solidFill>
                        <a:srgbClr val="163F9B"/>
                      </a:solidFill>
                      <a:prstDash val="solid"/>
                      <a:round/>
                      <a:headEnd len="sm" w="sm" type="none"/>
                      <a:tailEnd len="sm" w="sm" type="none"/>
                    </a:lnR>
                    <a:lnT cap="flat" cmpd="sng" w="12700">
                      <a:solidFill>
                        <a:srgbClr val="163F9B"/>
                      </a:solidFill>
                      <a:prstDash val="solid"/>
                      <a:round/>
                      <a:headEnd len="sm" w="sm" type="none"/>
                      <a:tailEnd len="sm" w="sm" type="none"/>
                    </a:lnT>
                    <a:lnB cap="flat" cmpd="sng" w="12700">
                      <a:solidFill>
                        <a:srgbClr val="163F9B"/>
                      </a:solidFill>
                      <a:prstDash val="solid"/>
                      <a:round/>
                      <a:headEnd len="sm" w="sm" type="none"/>
                      <a:tailEnd len="sm" w="sm" type="none"/>
                    </a:lnB>
                    <a:solidFill>
                      <a:srgbClr val="FF92B6">
                        <a:alpha val="12156"/>
                      </a:srgbClr>
                    </a:solidFill>
                  </a:tcPr>
                </a:tc>
                <a:tc>
                  <a:txBody>
                    <a:bodyPr/>
                    <a:lstStyle/>
                    <a:p>
                      <a:pPr indent="0" lvl="0" marL="0" marR="0" rtl="0" algn="ctr">
                        <a:lnSpc>
                          <a:spcPct val="100000"/>
                        </a:lnSpc>
                        <a:spcBef>
                          <a:spcPts val="0"/>
                        </a:spcBef>
                        <a:spcAft>
                          <a:spcPts val="0"/>
                        </a:spcAft>
                        <a:buClr>
                          <a:srgbClr val="6C86C0"/>
                        </a:buClr>
                        <a:buSzPts val="1500"/>
                        <a:buFont typeface="Arial"/>
                        <a:buNone/>
                      </a:pPr>
                      <a:r>
                        <a:rPr lang="ja-JP" sz="1500" u="none" cap="none" strike="noStrike">
                          <a:solidFill>
                            <a:srgbClr val="6C86C0"/>
                          </a:solidFill>
                          <a:latin typeface="BIZ UDPGothic"/>
                          <a:ea typeface="BIZ UDPGothic"/>
                          <a:cs typeface="BIZ UDPGothic"/>
                          <a:sym typeface="BIZ UDPGothic"/>
                        </a:rPr>
                        <a:t>   </a:t>
                      </a:r>
                      <a:r>
                        <a:rPr b="1" lang="ja-JP" sz="1500" u="none" cap="none" strike="noStrike">
                          <a:solidFill>
                            <a:srgbClr val="FDAA03"/>
                          </a:solidFill>
                          <a:latin typeface="BIZ UDPGothic"/>
                          <a:ea typeface="BIZ UDPGothic"/>
                          <a:cs typeface="BIZ UDPGothic"/>
                          <a:sym typeface="BIZ UDPGothic"/>
                        </a:rPr>
                        <a:t>●</a:t>
                      </a:r>
                      <a:r>
                        <a:rPr lang="ja-JP" sz="800" u="none" cap="none" strike="noStrike">
                          <a:solidFill>
                            <a:srgbClr val="FDAA03"/>
                          </a:solidFill>
                          <a:latin typeface="BIZ UDPGothic"/>
                          <a:ea typeface="BIZ UDPGothic"/>
                          <a:cs typeface="BIZ UDPGothic"/>
                          <a:sym typeface="BIZ UDPGothic"/>
                        </a:rPr>
                        <a:t>※2</a:t>
                      </a:r>
                      <a:endParaRPr sz="800" u="none" cap="none" strike="noStrike">
                        <a:solidFill>
                          <a:srgbClr val="FDAA03"/>
                        </a:solidFill>
                        <a:latin typeface="BIZ UDPGothic"/>
                        <a:ea typeface="BIZ UDPGothic"/>
                        <a:cs typeface="BIZ UDPGothic"/>
                        <a:sym typeface="BIZ UDPGothic"/>
                      </a:endParaRPr>
                    </a:p>
                  </a:txBody>
                  <a:tcPr marT="41450" marB="41450" marR="82925" marL="82925" anchor="ctr">
                    <a:lnL cap="flat" cmpd="sng" w="12700">
                      <a:solidFill>
                        <a:srgbClr val="163F9B"/>
                      </a:solidFill>
                      <a:prstDash val="solid"/>
                      <a:round/>
                      <a:headEnd len="sm" w="sm" type="none"/>
                      <a:tailEnd len="sm" w="sm" type="none"/>
                    </a:lnL>
                    <a:lnR cap="flat" cmpd="sng" w="12700">
                      <a:solidFill>
                        <a:srgbClr val="163F9B"/>
                      </a:solidFill>
                      <a:prstDash val="solid"/>
                      <a:round/>
                      <a:headEnd len="sm" w="sm" type="none"/>
                      <a:tailEnd len="sm" w="sm" type="none"/>
                    </a:lnR>
                    <a:lnT cap="flat" cmpd="sng" w="12700">
                      <a:solidFill>
                        <a:srgbClr val="163F9B"/>
                      </a:solidFill>
                      <a:prstDash val="solid"/>
                      <a:round/>
                      <a:headEnd len="sm" w="sm" type="none"/>
                      <a:tailEnd len="sm" w="sm" type="none"/>
                    </a:lnT>
                    <a:lnB cap="flat" cmpd="sng" w="12700">
                      <a:solidFill>
                        <a:srgbClr val="163F9B"/>
                      </a:solidFill>
                      <a:prstDash val="solid"/>
                      <a:round/>
                      <a:headEnd len="sm" w="sm" type="none"/>
                      <a:tailEnd len="sm" w="sm" type="none"/>
                    </a:lnB>
                    <a:solidFill>
                      <a:srgbClr val="FF92B6">
                        <a:alpha val="12156"/>
                      </a:srgbClr>
                    </a:solidFill>
                  </a:tcPr>
                </a:tc>
                <a:tc>
                  <a:txBody>
                    <a:bodyPr/>
                    <a:lstStyle/>
                    <a:p>
                      <a:pPr indent="0" lvl="0" marL="0" marR="0" rtl="0" algn="ctr">
                        <a:lnSpc>
                          <a:spcPct val="100000"/>
                        </a:lnSpc>
                        <a:spcBef>
                          <a:spcPts val="0"/>
                        </a:spcBef>
                        <a:spcAft>
                          <a:spcPts val="0"/>
                        </a:spcAft>
                        <a:buClr>
                          <a:srgbClr val="D840D1"/>
                        </a:buClr>
                        <a:buSzPts val="1500"/>
                        <a:buFont typeface="Arial"/>
                        <a:buNone/>
                      </a:pPr>
                      <a:r>
                        <a:rPr lang="ja-JP" sz="1500" u="none" cap="none" strike="noStrike">
                          <a:solidFill>
                            <a:srgbClr val="D840D1"/>
                          </a:solidFill>
                          <a:latin typeface="BIZ UDPGothic"/>
                          <a:ea typeface="BIZ UDPGothic"/>
                          <a:cs typeface="BIZ UDPGothic"/>
                          <a:sym typeface="BIZ UDPGothic"/>
                        </a:rPr>
                        <a:t>   </a:t>
                      </a:r>
                      <a:r>
                        <a:rPr b="1" lang="ja-JP" sz="1500" u="none" cap="none" strike="noStrike">
                          <a:solidFill>
                            <a:srgbClr val="D840D1"/>
                          </a:solidFill>
                          <a:latin typeface="BIZ UDPGothic"/>
                          <a:ea typeface="BIZ UDPGothic"/>
                          <a:cs typeface="BIZ UDPGothic"/>
                          <a:sym typeface="BIZ UDPGothic"/>
                        </a:rPr>
                        <a:t>●</a:t>
                      </a:r>
                      <a:r>
                        <a:rPr lang="ja-JP" sz="800" u="none" cap="none" strike="noStrike">
                          <a:solidFill>
                            <a:srgbClr val="D840D1"/>
                          </a:solidFill>
                          <a:latin typeface="BIZ UDPGothic"/>
                          <a:ea typeface="BIZ UDPGothic"/>
                          <a:cs typeface="BIZ UDPGothic"/>
                          <a:sym typeface="BIZ UDPGothic"/>
                        </a:rPr>
                        <a:t>※2</a:t>
                      </a:r>
                      <a:endParaRPr sz="800" u="none" cap="none" strike="noStrike">
                        <a:solidFill>
                          <a:srgbClr val="D840D1"/>
                        </a:solidFill>
                        <a:latin typeface="BIZ UDPGothic"/>
                        <a:ea typeface="BIZ UDPGothic"/>
                        <a:cs typeface="BIZ UDPGothic"/>
                        <a:sym typeface="BIZ UDPGothic"/>
                      </a:endParaRPr>
                    </a:p>
                  </a:txBody>
                  <a:tcPr marT="41450" marB="41450" marR="82925" marL="82925" anchor="ctr">
                    <a:lnL cap="flat" cmpd="sng" w="12700">
                      <a:solidFill>
                        <a:srgbClr val="163F9B"/>
                      </a:solidFill>
                      <a:prstDash val="solid"/>
                      <a:round/>
                      <a:headEnd len="sm" w="sm" type="none"/>
                      <a:tailEnd len="sm" w="sm" type="none"/>
                    </a:lnL>
                    <a:lnR cap="flat" cmpd="sng" w="12700">
                      <a:solidFill>
                        <a:srgbClr val="163F9B"/>
                      </a:solidFill>
                      <a:prstDash val="solid"/>
                      <a:round/>
                      <a:headEnd len="sm" w="sm" type="none"/>
                      <a:tailEnd len="sm" w="sm" type="none"/>
                    </a:lnR>
                    <a:lnT cap="flat" cmpd="sng" w="12700">
                      <a:solidFill>
                        <a:srgbClr val="163F9B"/>
                      </a:solidFill>
                      <a:prstDash val="solid"/>
                      <a:round/>
                      <a:headEnd len="sm" w="sm" type="none"/>
                      <a:tailEnd len="sm" w="sm" type="none"/>
                    </a:lnT>
                    <a:lnB cap="flat" cmpd="sng" w="12700">
                      <a:solidFill>
                        <a:srgbClr val="163F9B"/>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757070"/>
                        </a:buClr>
                        <a:buSzPts val="1500"/>
                        <a:buFont typeface="Arial"/>
                        <a:buNone/>
                      </a:pPr>
                      <a:r>
                        <a:rPr lang="ja-JP" sz="1500" u="none" cap="none" strike="noStrike">
                          <a:solidFill>
                            <a:srgbClr val="757070"/>
                          </a:solidFill>
                          <a:latin typeface="BIZ UDPGothic"/>
                          <a:ea typeface="BIZ UDPGothic"/>
                          <a:cs typeface="BIZ UDPGothic"/>
                          <a:sym typeface="BIZ UDPGothic"/>
                        </a:rPr>
                        <a:t>   </a:t>
                      </a:r>
                      <a:r>
                        <a:rPr b="1" lang="ja-JP" sz="1500" u="none" cap="none" strike="noStrike">
                          <a:solidFill>
                            <a:srgbClr val="757070"/>
                          </a:solidFill>
                          <a:latin typeface="BIZ UDPGothic"/>
                          <a:ea typeface="BIZ UDPGothic"/>
                          <a:cs typeface="BIZ UDPGothic"/>
                          <a:sym typeface="BIZ UDPGothic"/>
                        </a:rPr>
                        <a:t>●</a:t>
                      </a:r>
                      <a:r>
                        <a:rPr lang="ja-JP" sz="800" u="none" cap="none" strike="noStrike">
                          <a:solidFill>
                            <a:srgbClr val="757070"/>
                          </a:solidFill>
                          <a:latin typeface="BIZ UDPGothic"/>
                          <a:ea typeface="BIZ UDPGothic"/>
                          <a:cs typeface="BIZ UDPGothic"/>
                          <a:sym typeface="BIZ UDPGothic"/>
                        </a:rPr>
                        <a:t>※2</a:t>
                      </a:r>
                      <a:endParaRPr sz="800" u="none" cap="none" strike="noStrike">
                        <a:solidFill>
                          <a:srgbClr val="757070"/>
                        </a:solidFill>
                        <a:latin typeface="BIZ UDPGothic"/>
                        <a:ea typeface="BIZ UDPGothic"/>
                        <a:cs typeface="BIZ UDPGothic"/>
                        <a:sym typeface="BIZ UDPGothic"/>
                      </a:endParaRPr>
                    </a:p>
                  </a:txBody>
                  <a:tcPr marT="41450" marB="41450" marR="82925" marL="82925" anchor="ctr">
                    <a:lnL cap="flat" cmpd="sng" w="12700">
                      <a:solidFill>
                        <a:srgbClr val="163F9B"/>
                      </a:solidFill>
                      <a:prstDash val="solid"/>
                      <a:round/>
                      <a:headEnd len="sm" w="sm" type="none"/>
                      <a:tailEnd len="sm" w="sm" type="none"/>
                    </a:lnL>
                    <a:lnR cap="flat" cmpd="sng" w="12700">
                      <a:solidFill>
                        <a:srgbClr val="163F9B"/>
                      </a:solidFill>
                      <a:prstDash val="solid"/>
                      <a:round/>
                      <a:headEnd len="sm" w="sm" type="none"/>
                      <a:tailEnd len="sm" w="sm" type="none"/>
                    </a:lnR>
                    <a:lnT cap="flat" cmpd="sng" w="12700">
                      <a:solidFill>
                        <a:srgbClr val="163F9B"/>
                      </a:solidFill>
                      <a:prstDash val="solid"/>
                      <a:round/>
                      <a:headEnd len="sm" w="sm" type="none"/>
                      <a:tailEnd len="sm" w="sm" type="none"/>
                    </a:lnT>
                    <a:lnB cap="flat" cmpd="sng" w="12700">
                      <a:solidFill>
                        <a:srgbClr val="163F9B"/>
                      </a:solidFill>
                      <a:prstDash val="solid"/>
                      <a:round/>
                      <a:headEnd len="sm" w="sm" type="none"/>
                      <a:tailEnd len="sm" w="sm" type="none"/>
                    </a:lnB>
                    <a:solidFill>
                      <a:schemeClr val="lt1"/>
                    </a:solidFill>
                  </a:tcPr>
                </a:tc>
              </a:tr>
              <a:tr h="396000">
                <a:tc vMerge="1"/>
                <a:tc>
                  <a:txBody>
                    <a:bodyPr/>
                    <a:lstStyle/>
                    <a:p>
                      <a:pPr indent="0" lvl="0" marL="0" marR="0" rtl="0" algn="ctr">
                        <a:lnSpc>
                          <a:spcPct val="100000"/>
                        </a:lnSpc>
                        <a:spcBef>
                          <a:spcPts val="0"/>
                        </a:spcBef>
                        <a:spcAft>
                          <a:spcPts val="0"/>
                        </a:spcAft>
                        <a:buClr>
                          <a:srgbClr val="000000"/>
                        </a:buClr>
                        <a:buSzPts val="1500"/>
                        <a:buFont typeface="Arial"/>
                        <a:buNone/>
                      </a:pPr>
                      <a:r>
                        <a:rPr lang="ja-JP" sz="1500" u="none" cap="none" strike="noStrike">
                          <a:solidFill>
                            <a:srgbClr val="163F9B"/>
                          </a:solidFill>
                          <a:latin typeface="BIZ UDPGothic"/>
                          <a:ea typeface="BIZ UDPGothic"/>
                          <a:cs typeface="BIZ UDPGothic"/>
                          <a:sym typeface="BIZ UDPGothic"/>
                        </a:rPr>
                        <a:t>マジフォロプラス</a:t>
                      </a:r>
                      <a:endParaRPr sz="1400" u="none" cap="none" strike="noStrike">
                        <a:latin typeface="BIZ UDPGothic"/>
                        <a:ea typeface="BIZ UDPGothic"/>
                        <a:cs typeface="BIZ UDPGothic"/>
                        <a:sym typeface="BIZ UDPGothic"/>
                      </a:endParaRPr>
                    </a:p>
                  </a:txBody>
                  <a:tcPr marT="41450" marB="41450" marR="82925" marL="82925" anchor="ctr">
                    <a:lnL cap="flat" cmpd="sng" w="12700">
                      <a:solidFill>
                        <a:srgbClr val="163F9B"/>
                      </a:solidFill>
                      <a:prstDash val="solid"/>
                      <a:round/>
                      <a:headEnd len="sm" w="sm" type="none"/>
                      <a:tailEnd len="sm" w="sm" type="none"/>
                    </a:lnL>
                    <a:lnR cap="flat" cmpd="sng" w="12700">
                      <a:solidFill>
                        <a:srgbClr val="163F9B"/>
                      </a:solidFill>
                      <a:prstDash val="solid"/>
                      <a:round/>
                      <a:headEnd len="sm" w="sm" type="none"/>
                      <a:tailEnd len="sm" w="sm" type="none"/>
                    </a:lnR>
                    <a:lnT cap="flat" cmpd="sng" w="12700">
                      <a:solidFill>
                        <a:srgbClr val="163F9B"/>
                      </a:solidFill>
                      <a:prstDash val="solid"/>
                      <a:round/>
                      <a:headEnd len="sm" w="sm" type="none"/>
                      <a:tailEnd len="sm" w="sm" type="none"/>
                    </a:lnT>
                    <a:lnB cap="flat" cmpd="sng" w="12700">
                      <a:solidFill>
                        <a:srgbClr val="163F9B"/>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500"/>
                        <a:buFont typeface="Arial"/>
                        <a:buNone/>
                      </a:pPr>
                      <a:r>
                        <a:rPr lang="ja-JP" sz="1500" u="none" cap="none" strike="noStrike">
                          <a:solidFill>
                            <a:srgbClr val="163F9B"/>
                          </a:solidFill>
                          <a:latin typeface="BIZ UDPGothic"/>
                          <a:ea typeface="BIZ UDPGothic"/>
                          <a:cs typeface="BIZ UDPGothic"/>
                          <a:sym typeface="BIZ UDPGothic"/>
                        </a:rPr>
                        <a:t>―</a:t>
                      </a:r>
                      <a:endParaRPr sz="1500" u="none" cap="none" strike="noStrike">
                        <a:solidFill>
                          <a:srgbClr val="163F9B"/>
                        </a:solidFill>
                        <a:latin typeface="BIZ UDPGothic"/>
                        <a:ea typeface="BIZ UDPGothic"/>
                        <a:cs typeface="BIZ UDPGothic"/>
                        <a:sym typeface="BIZ UDPGothic"/>
                      </a:endParaRPr>
                    </a:p>
                  </a:txBody>
                  <a:tcPr marT="41450" marB="41450" marR="82925" marL="82925" anchor="ctr">
                    <a:lnL cap="flat" cmpd="sng" w="12700">
                      <a:solidFill>
                        <a:srgbClr val="163F9B"/>
                      </a:solidFill>
                      <a:prstDash val="solid"/>
                      <a:round/>
                      <a:headEnd len="sm" w="sm" type="none"/>
                      <a:tailEnd len="sm" w="sm" type="none"/>
                    </a:lnL>
                    <a:lnR cap="flat" cmpd="sng" w="12700">
                      <a:solidFill>
                        <a:srgbClr val="163F9B"/>
                      </a:solidFill>
                      <a:prstDash val="solid"/>
                      <a:round/>
                      <a:headEnd len="sm" w="sm" type="none"/>
                      <a:tailEnd len="sm" w="sm" type="none"/>
                    </a:lnR>
                    <a:lnT cap="flat" cmpd="sng" w="12700">
                      <a:solidFill>
                        <a:srgbClr val="163F9B"/>
                      </a:solidFill>
                      <a:prstDash val="solid"/>
                      <a:round/>
                      <a:headEnd len="sm" w="sm" type="none"/>
                      <a:tailEnd len="sm" w="sm" type="none"/>
                    </a:lnT>
                    <a:lnB cap="flat" cmpd="sng" w="12700">
                      <a:solidFill>
                        <a:srgbClr val="163F9B"/>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500"/>
                        <a:buFont typeface="Arial"/>
                        <a:buNone/>
                      </a:pPr>
                      <a:r>
                        <a:rPr lang="ja-JP" sz="1500" u="none" cap="none" strike="noStrike">
                          <a:solidFill>
                            <a:srgbClr val="163F9B"/>
                          </a:solidFill>
                          <a:latin typeface="BIZ UDPGothic"/>
                          <a:ea typeface="BIZ UDPGothic"/>
                          <a:cs typeface="BIZ UDPGothic"/>
                          <a:sym typeface="BIZ UDPGothic"/>
                        </a:rPr>
                        <a:t>―</a:t>
                      </a:r>
                      <a:endParaRPr sz="1500" u="none" cap="none" strike="noStrike">
                        <a:solidFill>
                          <a:srgbClr val="163F9B"/>
                        </a:solidFill>
                        <a:latin typeface="BIZ UDPGothic"/>
                        <a:ea typeface="BIZ UDPGothic"/>
                        <a:cs typeface="BIZ UDPGothic"/>
                        <a:sym typeface="BIZ UDPGothic"/>
                      </a:endParaRPr>
                    </a:p>
                  </a:txBody>
                  <a:tcPr marT="41450" marB="41450" marR="82925" marL="82925" anchor="ctr">
                    <a:lnL cap="flat" cmpd="sng" w="12700">
                      <a:solidFill>
                        <a:srgbClr val="163F9B"/>
                      </a:solidFill>
                      <a:prstDash val="solid"/>
                      <a:round/>
                      <a:headEnd len="sm" w="sm" type="none"/>
                      <a:tailEnd len="sm" w="sm" type="none"/>
                    </a:lnL>
                    <a:lnR cap="flat" cmpd="sng" w="12700">
                      <a:solidFill>
                        <a:srgbClr val="163F9B"/>
                      </a:solidFill>
                      <a:prstDash val="solid"/>
                      <a:round/>
                      <a:headEnd len="sm" w="sm" type="none"/>
                      <a:tailEnd len="sm" w="sm" type="none"/>
                    </a:lnR>
                    <a:lnT cap="flat" cmpd="sng" w="12700">
                      <a:solidFill>
                        <a:srgbClr val="163F9B"/>
                      </a:solidFill>
                      <a:prstDash val="solid"/>
                      <a:round/>
                      <a:headEnd len="sm" w="sm" type="none"/>
                      <a:tailEnd len="sm" w="sm" type="none"/>
                    </a:lnT>
                    <a:lnB cap="flat" cmpd="sng" w="12700">
                      <a:solidFill>
                        <a:srgbClr val="163F9B"/>
                      </a:solidFill>
                      <a:prstDash val="solid"/>
                      <a:round/>
                      <a:headEnd len="sm" w="sm" type="none"/>
                      <a:tailEnd len="sm" w="sm" type="none"/>
                    </a:lnB>
                    <a:solidFill>
                      <a:srgbClr val="FF92B6">
                        <a:alpha val="12156"/>
                      </a:srgbClr>
                    </a:solidFill>
                  </a:tcPr>
                </a:tc>
                <a:tc>
                  <a:txBody>
                    <a:bodyPr/>
                    <a:lstStyle/>
                    <a:p>
                      <a:pPr indent="0" lvl="0" marL="0" marR="0" rtl="0" algn="ctr">
                        <a:lnSpc>
                          <a:spcPct val="100000"/>
                        </a:lnSpc>
                        <a:spcBef>
                          <a:spcPts val="0"/>
                        </a:spcBef>
                        <a:spcAft>
                          <a:spcPts val="0"/>
                        </a:spcAft>
                        <a:buClr>
                          <a:srgbClr val="000000"/>
                        </a:buClr>
                        <a:buSzPts val="1500"/>
                        <a:buFont typeface="Arial"/>
                        <a:buNone/>
                      </a:pPr>
                      <a:r>
                        <a:rPr lang="ja-JP" sz="1500" u="none" cap="none" strike="noStrike">
                          <a:solidFill>
                            <a:srgbClr val="163F9B"/>
                          </a:solidFill>
                          <a:latin typeface="BIZ UDPGothic"/>
                          <a:ea typeface="BIZ UDPGothic"/>
                          <a:cs typeface="BIZ UDPGothic"/>
                          <a:sym typeface="BIZ UDPGothic"/>
                        </a:rPr>
                        <a:t>―</a:t>
                      </a:r>
                      <a:endParaRPr sz="1500" u="none" cap="none" strike="noStrike">
                        <a:solidFill>
                          <a:srgbClr val="163F9B"/>
                        </a:solidFill>
                        <a:latin typeface="BIZ UDPGothic"/>
                        <a:ea typeface="BIZ UDPGothic"/>
                        <a:cs typeface="BIZ UDPGothic"/>
                        <a:sym typeface="BIZ UDPGothic"/>
                      </a:endParaRPr>
                    </a:p>
                  </a:txBody>
                  <a:tcPr marT="41450" marB="41450" marR="82925" marL="82925" anchor="ctr">
                    <a:lnL cap="flat" cmpd="sng" w="12700">
                      <a:solidFill>
                        <a:srgbClr val="163F9B"/>
                      </a:solidFill>
                      <a:prstDash val="solid"/>
                      <a:round/>
                      <a:headEnd len="sm" w="sm" type="none"/>
                      <a:tailEnd len="sm" w="sm" type="none"/>
                    </a:lnL>
                    <a:lnR cap="flat" cmpd="sng" w="12700">
                      <a:solidFill>
                        <a:srgbClr val="163F9B"/>
                      </a:solidFill>
                      <a:prstDash val="solid"/>
                      <a:round/>
                      <a:headEnd len="sm" w="sm" type="none"/>
                      <a:tailEnd len="sm" w="sm" type="none"/>
                    </a:lnR>
                    <a:lnT cap="flat" cmpd="sng" w="12700">
                      <a:solidFill>
                        <a:srgbClr val="163F9B"/>
                      </a:solidFill>
                      <a:prstDash val="solid"/>
                      <a:round/>
                      <a:headEnd len="sm" w="sm" type="none"/>
                      <a:tailEnd len="sm" w="sm" type="none"/>
                    </a:lnT>
                    <a:lnB cap="flat" cmpd="sng" w="12700">
                      <a:solidFill>
                        <a:srgbClr val="163F9B"/>
                      </a:solidFill>
                      <a:prstDash val="solid"/>
                      <a:round/>
                      <a:headEnd len="sm" w="sm" type="none"/>
                      <a:tailEnd len="sm" w="sm" type="none"/>
                    </a:lnB>
                    <a:solidFill>
                      <a:srgbClr val="FF92B6">
                        <a:alpha val="12156"/>
                      </a:srgbClr>
                    </a:solidFill>
                  </a:tcPr>
                </a:tc>
                <a:tc>
                  <a:txBody>
                    <a:bodyPr/>
                    <a:lstStyle/>
                    <a:p>
                      <a:pPr indent="0" lvl="0" marL="0" marR="0" rtl="0" algn="ctr">
                        <a:lnSpc>
                          <a:spcPct val="100000"/>
                        </a:lnSpc>
                        <a:spcBef>
                          <a:spcPts val="0"/>
                        </a:spcBef>
                        <a:spcAft>
                          <a:spcPts val="0"/>
                        </a:spcAft>
                        <a:buClr>
                          <a:srgbClr val="D840D1"/>
                        </a:buClr>
                        <a:buSzPts val="1500"/>
                        <a:buFont typeface="Arial"/>
                        <a:buNone/>
                      </a:pPr>
                      <a:r>
                        <a:rPr lang="ja-JP" sz="1500" u="none" cap="none" strike="noStrike">
                          <a:solidFill>
                            <a:srgbClr val="D840D1"/>
                          </a:solidFill>
                          <a:latin typeface="BIZ UDPGothic"/>
                          <a:ea typeface="BIZ UDPGothic"/>
                          <a:cs typeface="BIZ UDPGothic"/>
                          <a:sym typeface="BIZ UDPGothic"/>
                        </a:rPr>
                        <a:t>   </a:t>
                      </a:r>
                      <a:r>
                        <a:rPr b="1" lang="ja-JP" sz="1500" u="none" cap="none" strike="noStrike">
                          <a:solidFill>
                            <a:srgbClr val="D840D1"/>
                          </a:solidFill>
                          <a:latin typeface="BIZ UDPGothic"/>
                          <a:ea typeface="BIZ UDPGothic"/>
                          <a:cs typeface="BIZ UDPGothic"/>
                          <a:sym typeface="BIZ UDPGothic"/>
                        </a:rPr>
                        <a:t>●</a:t>
                      </a:r>
                      <a:r>
                        <a:rPr lang="ja-JP" sz="800" u="none" cap="none" strike="noStrike">
                          <a:solidFill>
                            <a:srgbClr val="D840D1"/>
                          </a:solidFill>
                          <a:latin typeface="BIZ UDPGothic"/>
                          <a:ea typeface="BIZ UDPGothic"/>
                          <a:cs typeface="BIZ UDPGothic"/>
                          <a:sym typeface="BIZ UDPGothic"/>
                        </a:rPr>
                        <a:t>※3</a:t>
                      </a:r>
                      <a:endParaRPr sz="800" u="none" cap="none" strike="noStrike">
                        <a:solidFill>
                          <a:srgbClr val="D840D1"/>
                        </a:solidFill>
                        <a:latin typeface="BIZ UDPGothic"/>
                        <a:ea typeface="BIZ UDPGothic"/>
                        <a:cs typeface="BIZ UDPGothic"/>
                        <a:sym typeface="BIZ UDPGothic"/>
                      </a:endParaRPr>
                    </a:p>
                  </a:txBody>
                  <a:tcPr marT="41450" marB="41450" marR="82925" marL="82925" anchor="ctr">
                    <a:lnL cap="flat" cmpd="sng" w="12700">
                      <a:solidFill>
                        <a:srgbClr val="163F9B"/>
                      </a:solidFill>
                      <a:prstDash val="solid"/>
                      <a:round/>
                      <a:headEnd len="sm" w="sm" type="none"/>
                      <a:tailEnd len="sm" w="sm" type="none"/>
                    </a:lnL>
                    <a:lnR cap="flat" cmpd="sng" w="12700">
                      <a:solidFill>
                        <a:srgbClr val="163F9B"/>
                      </a:solidFill>
                      <a:prstDash val="solid"/>
                      <a:round/>
                      <a:headEnd len="sm" w="sm" type="none"/>
                      <a:tailEnd len="sm" w="sm" type="none"/>
                    </a:lnR>
                    <a:lnT cap="flat" cmpd="sng" w="12700">
                      <a:solidFill>
                        <a:srgbClr val="163F9B"/>
                      </a:solidFill>
                      <a:prstDash val="solid"/>
                      <a:round/>
                      <a:headEnd len="sm" w="sm" type="none"/>
                      <a:tailEnd len="sm" w="sm" type="none"/>
                    </a:lnT>
                    <a:lnB cap="flat" cmpd="sng" w="12700">
                      <a:solidFill>
                        <a:srgbClr val="163F9B"/>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757070"/>
                        </a:buClr>
                        <a:buSzPts val="1500"/>
                        <a:buFont typeface="Arial"/>
                        <a:buNone/>
                      </a:pPr>
                      <a:r>
                        <a:rPr lang="ja-JP" sz="1500" u="none" cap="none" strike="noStrike">
                          <a:solidFill>
                            <a:srgbClr val="757070"/>
                          </a:solidFill>
                          <a:latin typeface="BIZ UDPGothic"/>
                          <a:ea typeface="BIZ UDPGothic"/>
                          <a:cs typeface="BIZ UDPGothic"/>
                          <a:sym typeface="BIZ UDPGothic"/>
                        </a:rPr>
                        <a:t>   </a:t>
                      </a:r>
                      <a:r>
                        <a:rPr b="1" lang="ja-JP" sz="1500" u="none" cap="none" strike="noStrike">
                          <a:solidFill>
                            <a:srgbClr val="757070"/>
                          </a:solidFill>
                          <a:latin typeface="BIZ UDPGothic"/>
                          <a:ea typeface="BIZ UDPGothic"/>
                          <a:cs typeface="BIZ UDPGothic"/>
                          <a:sym typeface="BIZ UDPGothic"/>
                        </a:rPr>
                        <a:t>●</a:t>
                      </a:r>
                      <a:r>
                        <a:rPr lang="ja-JP" sz="800" u="none" cap="none" strike="noStrike">
                          <a:solidFill>
                            <a:srgbClr val="757070"/>
                          </a:solidFill>
                          <a:latin typeface="BIZ UDPGothic"/>
                          <a:ea typeface="BIZ UDPGothic"/>
                          <a:cs typeface="BIZ UDPGothic"/>
                          <a:sym typeface="BIZ UDPGothic"/>
                        </a:rPr>
                        <a:t>※3</a:t>
                      </a:r>
                      <a:endParaRPr sz="800" u="none" cap="none" strike="noStrike">
                        <a:solidFill>
                          <a:srgbClr val="757070"/>
                        </a:solidFill>
                        <a:latin typeface="BIZ UDPGothic"/>
                        <a:ea typeface="BIZ UDPGothic"/>
                        <a:cs typeface="BIZ UDPGothic"/>
                        <a:sym typeface="BIZ UDPGothic"/>
                      </a:endParaRPr>
                    </a:p>
                  </a:txBody>
                  <a:tcPr marT="41450" marB="41450" marR="82925" marL="82925" anchor="ctr">
                    <a:lnL cap="flat" cmpd="sng" w="12700">
                      <a:solidFill>
                        <a:srgbClr val="163F9B"/>
                      </a:solidFill>
                      <a:prstDash val="solid"/>
                      <a:round/>
                      <a:headEnd len="sm" w="sm" type="none"/>
                      <a:tailEnd len="sm" w="sm" type="none"/>
                    </a:lnL>
                    <a:lnR cap="flat" cmpd="sng" w="12700">
                      <a:solidFill>
                        <a:srgbClr val="163F9B"/>
                      </a:solidFill>
                      <a:prstDash val="solid"/>
                      <a:round/>
                      <a:headEnd len="sm" w="sm" type="none"/>
                      <a:tailEnd len="sm" w="sm" type="none"/>
                    </a:lnR>
                    <a:lnT cap="flat" cmpd="sng" w="12700">
                      <a:solidFill>
                        <a:srgbClr val="163F9B"/>
                      </a:solidFill>
                      <a:prstDash val="solid"/>
                      <a:round/>
                      <a:headEnd len="sm" w="sm" type="none"/>
                      <a:tailEnd len="sm" w="sm" type="none"/>
                    </a:lnT>
                    <a:lnB cap="flat" cmpd="sng" w="12700">
                      <a:solidFill>
                        <a:srgbClr val="163F9B"/>
                      </a:solidFill>
                      <a:prstDash val="solid"/>
                      <a:round/>
                      <a:headEnd len="sm" w="sm" type="none"/>
                      <a:tailEnd len="sm" w="sm" type="none"/>
                    </a:lnB>
                    <a:solidFill>
                      <a:schemeClr val="lt1"/>
                    </a:solidFill>
                  </a:tcPr>
                </a:tc>
              </a:tr>
              <a:tr h="396000">
                <a:tc vMerge="1"/>
                <a:tc>
                  <a:txBody>
                    <a:bodyPr/>
                    <a:lstStyle/>
                    <a:p>
                      <a:pPr indent="0" lvl="0" marL="0" marR="0" rtl="0" algn="ctr">
                        <a:lnSpc>
                          <a:spcPct val="100000"/>
                        </a:lnSpc>
                        <a:spcBef>
                          <a:spcPts val="0"/>
                        </a:spcBef>
                        <a:spcAft>
                          <a:spcPts val="0"/>
                        </a:spcAft>
                        <a:buClr>
                          <a:srgbClr val="000000"/>
                        </a:buClr>
                        <a:buSzPts val="1500"/>
                        <a:buFont typeface="Arial"/>
                        <a:buNone/>
                      </a:pPr>
                      <a:r>
                        <a:rPr lang="ja-JP" sz="1500" u="none" cap="none" strike="noStrike">
                          <a:solidFill>
                            <a:srgbClr val="163F9B"/>
                          </a:solidFill>
                          <a:latin typeface="BIZ UDPGothic"/>
                          <a:ea typeface="BIZ UDPGothic"/>
                          <a:cs typeface="BIZ UDPGothic"/>
                          <a:sym typeface="BIZ UDPGothic"/>
                        </a:rPr>
                        <a:t>サマリ動画</a:t>
                      </a:r>
                      <a:endParaRPr sz="1400" u="none" cap="none" strike="noStrike">
                        <a:latin typeface="BIZ UDPGothic"/>
                        <a:ea typeface="BIZ UDPGothic"/>
                        <a:cs typeface="BIZ UDPGothic"/>
                        <a:sym typeface="BIZ UDPGothic"/>
                      </a:endParaRPr>
                    </a:p>
                  </a:txBody>
                  <a:tcPr marT="41450" marB="41450" marR="82925" marL="82925" anchor="ctr">
                    <a:lnL cap="flat" cmpd="sng" w="12700">
                      <a:solidFill>
                        <a:srgbClr val="163F9B"/>
                      </a:solidFill>
                      <a:prstDash val="solid"/>
                      <a:round/>
                      <a:headEnd len="sm" w="sm" type="none"/>
                      <a:tailEnd len="sm" w="sm" type="none"/>
                    </a:lnL>
                    <a:lnR cap="flat" cmpd="sng" w="12700">
                      <a:solidFill>
                        <a:srgbClr val="163F9B"/>
                      </a:solidFill>
                      <a:prstDash val="solid"/>
                      <a:round/>
                      <a:headEnd len="sm" w="sm" type="none"/>
                      <a:tailEnd len="sm" w="sm" type="none"/>
                    </a:lnR>
                    <a:lnT cap="flat" cmpd="sng" w="12700">
                      <a:solidFill>
                        <a:srgbClr val="163F9B"/>
                      </a:solidFill>
                      <a:prstDash val="solid"/>
                      <a:round/>
                      <a:headEnd len="sm" w="sm" type="none"/>
                      <a:tailEnd len="sm" w="sm" type="none"/>
                    </a:lnT>
                    <a:lnB cap="flat" cmpd="sng" w="28575">
                      <a:solidFill>
                        <a:srgbClr val="163F9B"/>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500"/>
                        <a:buFont typeface="Arial"/>
                        <a:buNone/>
                      </a:pPr>
                      <a:r>
                        <a:rPr lang="ja-JP" sz="1500" u="none" cap="none" strike="noStrike">
                          <a:solidFill>
                            <a:srgbClr val="163F9B"/>
                          </a:solidFill>
                          <a:latin typeface="BIZ UDPGothic"/>
                          <a:ea typeface="BIZ UDPGothic"/>
                          <a:cs typeface="BIZ UDPGothic"/>
                          <a:sym typeface="BIZ UDPGothic"/>
                        </a:rPr>
                        <a:t>―</a:t>
                      </a:r>
                      <a:endParaRPr sz="1500" u="none" cap="none" strike="noStrike">
                        <a:solidFill>
                          <a:srgbClr val="163F9B"/>
                        </a:solidFill>
                        <a:latin typeface="BIZ UDPGothic"/>
                        <a:ea typeface="BIZ UDPGothic"/>
                        <a:cs typeface="BIZ UDPGothic"/>
                        <a:sym typeface="BIZ UDPGothic"/>
                      </a:endParaRPr>
                    </a:p>
                  </a:txBody>
                  <a:tcPr marT="41450" marB="41450" marR="82925" marL="82925" anchor="ctr">
                    <a:lnL cap="flat" cmpd="sng" w="12700">
                      <a:solidFill>
                        <a:srgbClr val="163F9B"/>
                      </a:solidFill>
                      <a:prstDash val="solid"/>
                      <a:round/>
                      <a:headEnd len="sm" w="sm" type="none"/>
                      <a:tailEnd len="sm" w="sm" type="none"/>
                    </a:lnL>
                    <a:lnR cap="flat" cmpd="sng" w="12700">
                      <a:solidFill>
                        <a:srgbClr val="163F9B"/>
                      </a:solidFill>
                      <a:prstDash val="solid"/>
                      <a:round/>
                      <a:headEnd len="sm" w="sm" type="none"/>
                      <a:tailEnd len="sm" w="sm" type="none"/>
                    </a:lnR>
                    <a:lnT cap="flat" cmpd="sng" w="12700">
                      <a:solidFill>
                        <a:srgbClr val="163F9B"/>
                      </a:solidFill>
                      <a:prstDash val="solid"/>
                      <a:round/>
                      <a:headEnd len="sm" w="sm" type="none"/>
                      <a:tailEnd len="sm" w="sm" type="none"/>
                    </a:lnT>
                    <a:lnB cap="flat" cmpd="sng" w="28575">
                      <a:solidFill>
                        <a:srgbClr val="163F9B"/>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500"/>
                        <a:buFont typeface="Arial"/>
                        <a:buNone/>
                      </a:pPr>
                      <a:r>
                        <a:rPr lang="ja-JP" sz="1500" u="none" cap="none" strike="noStrike">
                          <a:solidFill>
                            <a:srgbClr val="163F9B"/>
                          </a:solidFill>
                          <a:latin typeface="BIZ UDPGothic"/>
                          <a:ea typeface="BIZ UDPGothic"/>
                          <a:cs typeface="BIZ UDPGothic"/>
                          <a:sym typeface="BIZ UDPGothic"/>
                        </a:rPr>
                        <a:t>―</a:t>
                      </a:r>
                      <a:endParaRPr sz="1500" u="none" cap="none" strike="noStrike">
                        <a:solidFill>
                          <a:srgbClr val="163F9B"/>
                        </a:solidFill>
                        <a:latin typeface="BIZ UDPGothic"/>
                        <a:ea typeface="BIZ UDPGothic"/>
                        <a:cs typeface="BIZ UDPGothic"/>
                        <a:sym typeface="BIZ UDPGothic"/>
                      </a:endParaRPr>
                    </a:p>
                  </a:txBody>
                  <a:tcPr marT="41450" marB="41450" marR="82925" marL="82925" anchor="ctr">
                    <a:lnL cap="flat" cmpd="sng" w="12700">
                      <a:solidFill>
                        <a:srgbClr val="163F9B"/>
                      </a:solidFill>
                      <a:prstDash val="solid"/>
                      <a:round/>
                      <a:headEnd len="sm" w="sm" type="none"/>
                      <a:tailEnd len="sm" w="sm" type="none"/>
                    </a:lnL>
                    <a:lnR cap="flat" cmpd="sng" w="12700">
                      <a:solidFill>
                        <a:srgbClr val="163F9B"/>
                      </a:solidFill>
                      <a:prstDash val="solid"/>
                      <a:round/>
                      <a:headEnd len="sm" w="sm" type="none"/>
                      <a:tailEnd len="sm" w="sm" type="none"/>
                    </a:lnR>
                    <a:lnT cap="flat" cmpd="sng" w="12700">
                      <a:solidFill>
                        <a:srgbClr val="163F9B"/>
                      </a:solidFill>
                      <a:prstDash val="solid"/>
                      <a:round/>
                      <a:headEnd len="sm" w="sm" type="none"/>
                      <a:tailEnd len="sm" w="sm" type="none"/>
                    </a:lnT>
                    <a:lnB cap="flat" cmpd="sng" w="28575">
                      <a:solidFill>
                        <a:srgbClr val="163F9B"/>
                      </a:solidFill>
                      <a:prstDash val="solid"/>
                      <a:round/>
                      <a:headEnd len="sm" w="sm" type="none"/>
                      <a:tailEnd len="sm" w="sm" type="none"/>
                    </a:lnB>
                    <a:solidFill>
                      <a:srgbClr val="FF92B6">
                        <a:alpha val="12156"/>
                      </a:srgbClr>
                    </a:solidFill>
                  </a:tcPr>
                </a:tc>
                <a:tc>
                  <a:txBody>
                    <a:bodyPr/>
                    <a:lstStyle/>
                    <a:p>
                      <a:pPr indent="0" lvl="0" marL="0" marR="0" rtl="0" algn="ctr">
                        <a:lnSpc>
                          <a:spcPct val="100000"/>
                        </a:lnSpc>
                        <a:spcBef>
                          <a:spcPts val="0"/>
                        </a:spcBef>
                        <a:spcAft>
                          <a:spcPts val="0"/>
                        </a:spcAft>
                        <a:buClr>
                          <a:srgbClr val="000000"/>
                        </a:buClr>
                        <a:buSzPts val="1500"/>
                        <a:buFont typeface="Arial"/>
                        <a:buNone/>
                      </a:pPr>
                      <a:r>
                        <a:rPr lang="ja-JP" sz="1500" u="none" cap="none" strike="noStrike">
                          <a:solidFill>
                            <a:srgbClr val="163F9B"/>
                          </a:solidFill>
                          <a:latin typeface="BIZ UDPGothic"/>
                          <a:ea typeface="BIZ UDPGothic"/>
                          <a:cs typeface="BIZ UDPGothic"/>
                          <a:sym typeface="BIZ UDPGothic"/>
                        </a:rPr>
                        <a:t>―</a:t>
                      </a:r>
                      <a:endParaRPr sz="1500" u="none" cap="none" strike="noStrike">
                        <a:solidFill>
                          <a:srgbClr val="163F9B"/>
                        </a:solidFill>
                        <a:latin typeface="BIZ UDPGothic"/>
                        <a:ea typeface="BIZ UDPGothic"/>
                        <a:cs typeface="BIZ UDPGothic"/>
                        <a:sym typeface="BIZ UDPGothic"/>
                      </a:endParaRPr>
                    </a:p>
                  </a:txBody>
                  <a:tcPr marT="41450" marB="41450" marR="82925" marL="82925" anchor="ctr">
                    <a:lnL cap="flat" cmpd="sng" w="12700">
                      <a:solidFill>
                        <a:srgbClr val="163F9B"/>
                      </a:solidFill>
                      <a:prstDash val="solid"/>
                      <a:round/>
                      <a:headEnd len="sm" w="sm" type="none"/>
                      <a:tailEnd len="sm" w="sm" type="none"/>
                    </a:lnL>
                    <a:lnR cap="flat" cmpd="sng" w="12700">
                      <a:solidFill>
                        <a:srgbClr val="163F9B"/>
                      </a:solidFill>
                      <a:prstDash val="solid"/>
                      <a:round/>
                      <a:headEnd len="sm" w="sm" type="none"/>
                      <a:tailEnd len="sm" w="sm" type="none"/>
                    </a:lnR>
                    <a:lnT cap="flat" cmpd="sng" w="12700">
                      <a:solidFill>
                        <a:srgbClr val="163F9B"/>
                      </a:solidFill>
                      <a:prstDash val="solid"/>
                      <a:round/>
                      <a:headEnd len="sm" w="sm" type="none"/>
                      <a:tailEnd len="sm" w="sm" type="none"/>
                    </a:lnT>
                    <a:lnB cap="flat" cmpd="sng" w="28575">
                      <a:solidFill>
                        <a:srgbClr val="163F9B"/>
                      </a:solidFill>
                      <a:prstDash val="solid"/>
                      <a:round/>
                      <a:headEnd len="sm" w="sm" type="none"/>
                      <a:tailEnd len="sm" w="sm" type="none"/>
                    </a:lnB>
                    <a:solidFill>
                      <a:srgbClr val="FF92B6">
                        <a:alpha val="12156"/>
                      </a:srgbClr>
                    </a:solidFill>
                  </a:tcPr>
                </a:tc>
                <a:tc>
                  <a:txBody>
                    <a:bodyPr/>
                    <a:lstStyle/>
                    <a:p>
                      <a:pPr indent="0" lvl="0" marL="0" marR="0" rtl="0" algn="ctr">
                        <a:lnSpc>
                          <a:spcPct val="100000"/>
                        </a:lnSpc>
                        <a:spcBef>
                          <a:spcPts val="0"/>
                        </a:spcBef>
                        <a:spcAft>
                          <a:spcPts val="0"/>
                        </a:spcAft>
                        <a:buClr>
                          <a:srgbClr val="000000"/>
                        </a:buClr>
                        <a:buSzPts val="1500"/>
                        <a:buFont typeface="Arial"/>
                        <a:buNone/>
                      </a:pPr>
                      <a:r>
                        <a:rPr lang="ja-JP" sz="1500" u="none" cap="none" strike="noStrike">
                          <a:solidFill>
                            <a:srgbClr val="163F9B"/>
                          </a:solidFill>
                          <a:latin typeface="BIZ UDPGothic"/>
                          <a:ea typeface="BIZ UDPGothic"/>
                          <a:cs typeface="BIZ UDPGothic"/>
                          <a:sym typeface="BIZ UDPGothic"/>
                        </a:rPr>
                        <a:t>―</a:t>
                      </a:r>
                      <a:endParaRPr sz="1500" u="none" cap="none" strike="noStrike">
                        <a:solidFill>
                          <a:srgbClr val="163F9B"/>
                        </a:solidFill>
                        <a:latin typeface="BIZ UDPGothic"/>
                        <a:ea typeface="BIZ UDPGothic"/>
                        <a:cs typeface="BIZ UDPGothic"/>
                        <a:sym typeface="BIZ UDPGothic"/>
                      </a:endParaRPr>
                    </a:p>
                  </a:txBody>
                  <a:tcPr marT="41450" marB="41450" marR="82925" marL="82925" anchor="ctr">
                    <a:lnL cap="flat" cmpd="sng" w="12700">
                      <a:solidFill>
                        <a:srgbClr val="163F9B"/>
                      </a:solidFill>
                      <a:prstDash val="solid"/>
                      <a:round/>
                      <a:headEnd len="sm" w="sm" type="none"/>
                      <a:tailEnd len="sm" w="sm" type="none"/>
                    </a:lnL>
                    <a:lnR cap="flat" cmpd="sng" w="12700">
                      <a:solidFill>
                        <a:srgbClr val="163F9B"/>
                      </a:solidFill>
                      <a:prstDash val="solid"/>
                      <a:round/>
                      <a:headEnd len="sm" w="sm" type="none"/>
                      <a:tailEnd len="sm" w="sm" type="none"/>
                    </a:lnR>
                    <a:lnT cap="flat" cmpd="sng" w="12700">
                      <a:solidFill>
                        <a:srgbClr val="163F9B"/>
                      </a:solidFill>
                      <a:prstDash val="solid"/>
                      <a:round/>
                      <a:headEnd len="sm" w="sm" type="none"/>
                      <a:tailEnd len="sm" w="sm" type="none"/>
                    </a:lnT>
                    <a:lnB cap="flat" cmpd="sng" w="28575">
                      <a:solidFill>
                        <a:srgbClr val="163F9B"/>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757070"/>
                        </a:buClr>
                        <a:buSzPts val="1500"/>
                        <a:buFont typeface="Arial"/>
                        <a:buNone/>
                      </a:pPr>
                      <a:r>
                        <a:rPr b="1" lang="ja-JP" sz="1500" u="none" cap="none" strike="noStrike">
                          <a:solidFill>
                            <a:srgbClr val="757070"/>
                          </a:solidFill>
                          <a:latin typeface="BIZ UDPGothic"/>
                          <a:ea typeface="BIZ UDPGothic"/>
                          <a:cs typeface="BIZ UDPGothic"/>
                          <a:sym typeface="BIZ UDPGothic"/>
                        </a:rPr>
                        <a:t>　 ●</a:t>
                      </a:r>
                      <a:r>
                        <a:rPr lang="ja-JP" sz="800" u="none" cap="none" strike="noStrike">
                          <a:solidFill>
                            <a:srgbClr val="757070"/>
                          </a:solidFill>
                          <a:latin typeface="BIZ UDPGothic"/>
                          <a:ea typeface="BIZ UDPGothic"/>
                          <a:cs typeface="BIZ UDPGothic"/>
                          <a:sym typeface="BIZ UDPGothic"/>
                        </a:rPr>
                        <a:t>※1</a:t>
                      </a:r>
                      <a:endParaRPr sz="800" u="none" cap="none" strike="noStrike">
                        <a:solidFill>
                          <a:srgbClr val="757070"/>
                        </a:solidFill>
                        <a:latin typeface="BIZ UDPGothic"/>
                        <a:ea typeface="BIZ UDPGothic"/>
                        <a:cs typeface="BIZ UDPGothic"/>
                        <a:sym typeface="BIZ UDPGothic"/>
                      </a:endParaRPr>
                    </a:p>
                  </a:txBody>
                  <a:tcPr marT="41450" marB="41450" marR="82925" marL="82925" anchor="ctr">
                    <a:lnL cap="flat" cmpd="sng" w="12700">
                      <a:solidFill>
                        <a:srgbClr val="163F9B"/>
                      </a:solidFill>
                      <a:prstDash val="solid"/>
                      <a:round/>
                      <a:headEnd len="sm" w="sm" type="none"/>
                      <a:tailEnd len="sm" w="sm" type="none"/>
                    </a:lnL>
                    <a:lnR cap="flat" cmpd="sng" w="12700">
                      <a:solidFill>
                        <a:srgbClr val="163F9B"/>
                      </a:solidFill>
                      <a:prstDash val="solid"/>
                      <a:round/>
                      <a:headEnd len="sm" w="sm" type="none"/>
                      <a:tailEnd len="sm" w="sm" type="none"/>
                    </a:lnR>
                    <a:lnT cap="flat" cmpd="sng" w="12700">
                      <a:solidFill>
                        <a:srgbClr val="163F9B"/>
                      </a:solidFill>
                      <a:prstDash val="solid"/>
                      <a:round/>
                      <a:headEnd len="sm" w="sm" type="none"/>
                      <a:tailEnd len="sm" w="sm" type="none"/>
                    </a:lnT>
                    <a:lnB cap="flat" cmpd="sng" w="28575">
                      <a:solidFill>
                        <a:srgbClr val="163F9B"/>
                      </a:solidFill>
                      <a:prstDash val="solid"/>
                      <a:round/>
                      <a:headEnd len="sm" w="sm" type="none"/>
                      <a:tailEnd len="sm" w="sm" type="none"/>
                    </a:lnB>
                    <a:solidFill>
                      <a:schemeClr val="lt1"/>
                    </a:solidFill>
                  </a:tcPr>
                </a:tc>
              </a:tr>
              <a:tr h="648000">
                <a:tc gridSpan="2">
                  <a:txBody>
                    <a:bodyPr/>
                    <a:lstStyle/>
                    <a:p>
                      <a:pPr indent="0" lvl="0" marL="0" marR="0" rtl="0" algn="ctr">
                        <a:lnSpc>
                          <a:spcPct val="100000"/>
                        </a:lnSpc>
                        <a:spcBef>
                          <a:spcPts val="0"/>
                        </a:spcBef>
                        <a:spcAft>
                          <a:spcPts val="0"/>
                        </a:spcAft>
                        <a:buClr>
                          <a:srgbClr val="000000"/>
                        </a:buClr>
                        <a:buSzPts val="1500"/>
                        <a:buFont typeface="Arial"/>
                        <a:buNone/>
                      </a:pPr>
                      <a:r>
                        <a:rPr lang="ja-JP" sz="1500" u="none" cap="none" strike="noStrike">
                          <a:solidFill>
                            <a:srgbClr val="163F9B"/>
                          </a:solidFill>
                          <a:latin typeface="BIZ UDPGothic"/>
                          <a:ea typeface="BIZ UDPGothic"/>
                          <a:cs typeface="BIZ UDPGothic"/>
                          <a:sym typeface="BIZ UDPGothic"/>
                        </a:rPr>
                        <a:t>追加集客枠プレゼント</a:t>
                      </a:r>
                      <a:endParaRPr sz="1500" u="none" cap="none" strike="noStrike">
                        <a:solidFill>
                          <a:srgbClr val="163F9B"/>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500"/>
                        <a:buFont typeface="Arial"/>
                        <a:buNone/>
                      </a:pPr>
                      <a:r>
                        <a:rPr lang="ja-JP" sz="1500" u="none" cap="none" strike="noStrike">
                          <a:solidFill>
                            <a:srgbClr val="163F9B"/>
                          </a:solidFill>
                          <a:latin typeface="BIZ UDPGothic"/>
                          <a:ea typeface="BIZ UDPGothic"/>
                          <a:cs typeface="BIZ UDPGothic"/>
                          <a:sym typeface="BIZ UDPGothic"/>
                        </a:rPr>
                        <a:t>（特典）</a:t>
                      </a:r>
                      <a:r>
                        <a:rPr lang="ja-JP" sz="1000" u="none" cap="none" strike="noStrike">
                          <a:solidFill>
                            <a:srgbClr val="163F9B"/>
                          </a:solidFill>
                          <a:latin typeface="BIZ UDPGothic"/>
                          <a:ea typeface="BIZ UDPGothic"/>
                          <a:cs typeface="BIZ UDPGothic"/>
                          <a:sym typeface="BIZ UDPGothic"/>
                        </a:rPr>
                        <a:t>※４</a:t>
                      </a:r>
                      <a:endParaRPr sz="1400" u="none" cap="none" strike="noStrike">
                        <a:latin typeface="BIZ UDPGothic"/>
                        <a:ea typeface="BIZ UDPGothic"/>
                        <a:cs typeface="BIZ UDPGothic"/>
                        <a:sym typeface="BIZ UDPGothic"/>
                      </a:endParaRPr>
                    </a:p>
                  </a:txBody>
                  <a:tcPr marT="41450" marB="41450" marR="82925" marL="82925" anchor="ctr">
                    <a:lnL cap="flat" cmpd="sng" w="12700">
                      <a:solidFill>
                        <a:srgbClr val="163F9B"/>
                      </a:solidFill>
                      <a:prstDash val="solid"/>
                      <a:round/>
                      <a:headEnd len="sm" w="sm" type="none"/>
                      <a:tailEnd len="sm" w="sm" type="none"/>
                    </a:lnL>
                    <a:lnR cap="flat" cmpd="sng" w="12700">
                      <a:solidFill>
                        <a:srgbClr val="163F9B"/>
                      </a:solidFill>
                      <a:prstDash val="solid"/>
                      <a:round/>
                      <a:headEnd len="sm" w="sm" type="none"/>
                      <a:tailEnd len="sm" w="sm" type="none"/>
                    </a:lnR>
                    <a:lnT cap="flat" cmpd="sng" w="28575">
                      <a:solidFill>
                        <a:srgbClr val="163F9B"/>
                      </a:solidFill>
                      <a:prstDash val="solid"/>
                      <a:round/>
                      <a:headEnd len="sm" w="sm" type="none"/>
                      <a:tailEnd len="sm" w="sm" type="none"/>
                    </a:lnT>
                    <a:lnB cap="flat" cmpd="sng" w="28575">
                      <a:solidFill>
                        <a:srgbClr val="163F9B"/>
                      </a:solidFill>
                      <a:prstDash val="solid"/>
                      <a:round/>
                      <a:headEnd len="sm" w="sm" type="none"/>
                      <a:tailEnd len="sm" w="sm" type="none"/>
                    </a:lnB>
                    <a:solidFill>
                      <a:schemeClr val="lt1"/>
                    </a:solidFill>
                  </a:tcPr>
                </a:tc>
                <a:tc hMerge="1"/>
                <a:tc>
                  <a:txBody>
                    <a:bodyPr/>
                    <a:lstStyle/>
                    <a:p>
                      <a:pPr indent="0" lvl="0" marL="0" marR="0" rtl="0" algn="ctr">
                        <a:lnSpc>
                          <a:spcPct val="100000"/>
                        </a:lnSpc>
                        <a:spcBef>
                          <a:spcPts val="0"/>
                        </a:spcBef>
                        <a:spcAft>
                          <a:spcPts val="0"/>
                        </a:spcAft>
                        <a:buClr>
                          <a:srgbClr val="000000"/>
                        </a:buClr>
                        <a:buSzPts val="1500"/>
                        <a:buFont typeface="Arial"/>
                        <a:buNone/>
                      </a:pPr>
                      <a:r>
                        <a:rPr lang="ja-JP" sz="1500" u="none" cap="none" strike="noStrike">
                          <a:solidFill>
                            <a:srgbClr val="163F9B"/>
                          </a:solidFill>
                          <a:latin typeface="BIZ UDPGothic"/>
                          <a:ea typeface="BIZ UDPGothic"/>
                          <a:cs typeface="BIZ UDPGothic"/>
                          <a:sym typeface="BIZ UDPGothic"/>
                        </a:rPr>
                        <a:t>―</a:t>
                      </a:r>
                      <a:endParaRPr sz="1500" u="none" cap="none" strike="noStrike">
                        <a:solidFill>
                          <a:srgbClr val="163F9B"/>
                        </a:solidFill>
                        <a:latin typeface="BIZ UDPGothic"/>
                        <a:ea typeface="BIZ UDPGothic"/>
                        <a:cs typeface="BIZ UDPGothic"/>
                        <a:sym typeface="BIZ UDPGothic"/>
                      </a:endParaRPr>
                    </a:p>
                  </a:txBody>
                  <a:tcPr marT="41450" marB="41450" marR="82925" marL="82925" anchor="ctr">
                    <a:lnL cap="flat" cmpd="sng" w="12700">
                      <a:solidFill>
                        <a:srgbClr val="163F9B"/>
                      </a:solidFill>
                      <a:prstDash val="solid"/>
                      <a:round/>
                      <a:headEnd len="sm" w="sm" type="none"/>
                      <a:tailEnd len="sm" w="sm" type="none"/>
                    </a:lnL>
                    <a:lnR cap="flat" cmpd="sng" w="12700">
                      <a:solidFill>
                        <a:srgbClr val="163F9B"/>
                      </a:solidFill>
                      <a:prstDash val="solid"/>
                      <a:round/>
                      <a:headEnd len="sm" w="sm" type="none"/>
                      <a:tailEnd len="sm" w="sm" type="none"/>
                    </a:lnR>
                    <a:lnT cap="flat" cmpd="sng" w="28575">
                      <a:solidFill>
                        <a:srgbClr val="163F9B"/>
                      </a:solidFill>
                      <a:prstDash val="solid"/>
                      <a:round/>
                      <a:headEnd len="sm" w="sm" type="none"/>
                      <a:tailEnd len="sm" w="sm" type="none"/>
                    </a:lnT>
                    <a:lnB cap="flat" cmpd="sng" w="28575">
                      <a:solidFill>
                        <a:srgbClr val="163F9B"/>
                      </a:solidFill>
                      <a:prstDash val="solid"/>
                      <a:round/>
                      <a:headEnd len="sm" w="sm" type="none"/>
                      <a:tailEnd len="sm" w="sm" type="none"/>
                    </a:lnB>
                    <a:solidFill>
                      <a:srgbClr val="FFFBF3"/>
                    </a:solidFill>
                  </a:tcPr>
                </a:tc>
                <a:tc>
                  <a:txBody>
                    <a:bodyPr/>
                    <a:lstStyle/>
                    <a:p>
                      <a:pPr indent="0" lvl="0" marL="0" marR="0" rtl="0" algn="ctr">
                        <a:lnSpc>
                          <a:spcPct val="100000"/>
                        </a:lnSpc>
                        <a:spcBef>
                          <a:spcPts val="0"/>
                        </a:spcBef>
                        <a:spcAft>
                          <a:spcPts val="0"/>
                        </a:spcAft>
                        <a:buClr>
                          <a:srgbClr val="000000"/>
                        </a:buClr>
                        <a:buSzPts val="1500"/>
                        <a:buFont typeface="Arial"/>
                        <a:buNone/>
                      </a:pPr>
                      <a:r>
                        <a:rPr lang="ja-JP" sz="1500" u="none" cap="none" strike="noStrike">
                          <a:solidFill>
                            <a:srgbClr val="6C93EA"/>
                          </a:solidFill>
                          <a:latin typeface="BIZ UDPGothic"/>
                          <a:ea typeface="BIZ UDPGothic"/>
                          <a:cs typeface="BIZ UDPGothic"/>
                          <a:sym typeface="BIZ UDPGothic"/>
                        </a:rPr>
                        <a:t>毎年10人分</a:t>
                      </a:r>
                      <a:endParaRPr sz="1500" u="none" cap="none" strike="noStrike">
                        <a:solidFill>
                          <a:srgbClr val="6C93EA"/>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500"/>
                        <a:buFont typeface="Arial"/>
                        <a:buNone/>
                      </a:pPr>
                      <a:r>
                        <a:rPr lang="ja-JP" sz="1500" u="none" cap="none" strike="noStrike">
                          <a:solidFill>
                            <a:srgbClr val="6C93EA"/>
                          </a:solidFill>
                          <a:latin typeface="BIZ UDPGothic"/>
                          <a:ea typeface="BIZ UDPGothic"/>
                          <a:cs typeface="BIZ UDPGothic"/>
                          <a:sym typeface="BIZ UDPGothic"/>
                        </a:rPr>
                        <a:t>10万円相当</a:t>
                      </a:r>
                      <a:endParaRPr sz="1400" u="none" cap="none" strike="noStrike">
                        <a:latin typeface="BIZ UDPGothic"/>
                        <a:ea typeface="BIZ UDPGothic"/>
                        <a:cs typeface="BIZ UDPGothic"/>
                        <a:sym typeface="BIZ UDPGothic"/>
                      </a:endParaRPr>
                    </a:p>
                  </a:txBody>
                  <a:tcPr marT="41450" marB="41450" marR="82925" marL="82925" anchor="ctr">
                    <a:lnL cap="flat" cmpd="sng" w="12700">
                      <a:solidFill>
                        <a:srgbClr val="163F9B"/>
                      </a:solidFill>
                      <a:prstDash val="solid"/>
                      <a:round/>
                      <a:headEnd len="sm" w="sm" type="none"/>
                      <a:tailEnd len="sm" w="sm" type="none"/>
                    </a:lnL>
                    <a:lnR cap="flat" cmpd="sng" w="12700">
                      <a:solidFill>
                        <a:srgbClr val="163F9B"/>
                      </a:solidFill>
                      <a:prstDash val="solid"/>
                      <a:round/>
                      <a:headEnd len="sm" w="sm" type="none"/>
                      <a:tailEnd len="sm" w="sm" type="none"/>
                    </a:lnR>
                    <a:lnT cap="flat" cmpd="sng" w="28575">
                      <a:solidFill>
                        <a:srgbClr val="163F9B"/>
                      </a:solidFill>
                      <a:prstDash val="solid"/>
                      <a:round/>
                      <a:headEnd len="sm" w="sm" type="none"/>
                      <a:tailEnd len="sm" w="sm" type="none"/>
                    </a:lnT>
                    <a:lnB cap="flat" cmpd="sng" w="28575">
                      <a:solidFill>
                        <a:srgbClr val="163F9B"/>
                      </a:solidFill>
                      <a:prstDash val="solid"/>
                      <a:round/>
                      <a:headEnd len="sm" w="sm" type="none"/>
                      <a:tailEnd len="sm" w="sm" type="none"/>
                    </a:lnB>
                    <a:solidFill>
                      <a:srgbClr val="FFFBF3"/>
                    </a:solidFill>
                  </a:tcPr>
                </a:tc>
                <a:tc>
                  <a:txBody>
                    <a:bodyPr/>
                    <a:lstStyle/>
                    <a:p>
                      <a:pPr indent="0" lvl="0" marL="0" marR="0" rtl="0" algn="ctr">
                        <a:lnSpc>
                          <a:spcPct val="100000"/>
                        </a:lnSpc>
                        <a:spcBef>
                          <a:spcPts val="0"/>
                        </a:spcBef>
                        <a:spcAft>
                          <a:spcPts val="0"/>
                        </a:spcAft>
                        <a:buClr>
                          <a:srgbClr val="000000"/>
                        </a:buClr>
                        <a:buSzPts val="1500"/>
                        <a:buFont typeface="Arial"/>
                        <a:buNone/>
                      </a:pPr>
                      <a:r>
                        <a:rPr lang="ja-JP" sz="1500" u="none" cap="none" strike="noStrike">
                          <a:solidFill>
                            <a:srgbClr val="FDAA03"/>
                          </a:solidFill>
                          <a:latin typeface="BIZ UDPGothic"/>
                          <a:ea typeface="BIZ UDPGothic"/>
                          <a:cs typeface="BIZ UDPGothic"/>
                          <a:sym typeface="BIZ UDPGothic"/>
                        </a:rPr>
                        <a:t>毎年20人分</a:t>
                      </a:r>
                      <a:endParaRPr sz="1500" u="none" cap="none" strike="noStrike">
                        <a:solidFill>
                          <a:srgbClr val="FDAA03"/>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500"/>
                        <a:buFont typeface="Arial"/>
                        <a:buNone/>
                      </a:pPr>
                      <a:r>
                        <a:rPr lang="ja-JP" sz="1500" u="none" cap="none" strike="noStrike">
                          <a:solidFill>
                            <a:srgbClr val="FDAA03"/>
                          </a:solidFill>
                          <a:latin typeface="BIZ UDPGothic"/>
                          <a:ea typeface="BIZ UDPGothic"/>
                          <a:cs typeface="BIZ UDPGothic"/>
                          <a:sym typeface="BIZ UDPGothic"/>
                        </a:rPr>
                        <a:t>20万円相当</a:t>
                      </a:r>
                      <a:endParaRPr sz="1400" u="none" cap="none" strike="noStrike">
                        <a:latin typeface="BIZ UDPGothic"/>
                        <a:ea typeface="BIZ UDPGothic"/>
                        <a:cs typeface="BIZ UDPGothic"/>
                        <a:sym typeface="BIZ UDPGothic"/>
                      </a:endParaRPr>
                    </a:p>
                  </a:txBody>
                  <a:tcPr marT="41450" marB="41450" marR="82925" marL="82925" anchor="ctr">
                    <a:lnL cap="flat" cmpd="sng" w="12700">
                      <a:solidFill>
                        <a:srgbClr val="163F9B"/>
                      </a:solidFill>
                      <a:prstDash val="solid"/>
                      <a:round/>
                      <a:headEnd len="sm" w="sm" type="none"/>
                      <a:tailEnd len="sm" w="sm" type="none"/>
                    </a:lnL>
                    <a:lnR cap="flat" cmpd="sng" w="12700">
                      <a:solidFill>
                        <a:srgbClr val="163F9B"/>
                      </a:solidFill>
                      <a:prstDash val="solid"/>
                      <a:round/>
                      <a:headEnd len="sm" w="sm" type="none"/>
                      <a:tailEnd len="sm" w="sm" type="none"/>
                    </a:lnR>
                    <a:lnT cap="flat" cmpd="sng" w="28575">
                      <a:solidFill>
                        <a:srgbClr val="163F9B"/>
                      </a:solidFill>
                      <a:prstDash val="solid"/>
                      <a:round/>
                      <a:headEnd len="sm" w="sm" type="none"/>
                      <a:tailEnd len="sm" w="sm" type="none"/>
                    </a:lnT>
                    <a:lnB cap="flat" cmpd="sng" w="28575">
                      <a:solidFill>
                        <a:srgbClr val="163F9B"/>
                      </a:solidFill>
                      <a:prstDash val="solid"/>
                      <a:round/>
                      <a:headEnd len="sm" w="sm" type="none"/>
                      <a:tailEnd len="sm" w="sm" type="none"/>
                    </a:lnB>
                    <a:solidFill>
                      <a:srgbClr val="FFFBF3"/>
                    </a:solidFill>
                  </a:tcPr>
                </a:tc>
                <a:tc>
                  <a:txBody>
                    <a:bodyPr/>
                    <a:lstStyle/>
                    <a:p>
                      <a:pPr indent="0" lvl="0" marL="0" marR="0" rtl="0" algn="ctr">
                        <a:lnSpc>
                          <a:spcPct val="100000"/>
                        </a:lnSpc>
                        <a:spcBef>
                          <a:spcPts val="0"/>
                        </a:spcBef>
                        <a:spcAft>
                          <a:spcPts val="0"/>
                        </a:spcAft>
                        <a:buClr>
                          <a:srgbClr val="000000"/>
                        </a:buClr>
                        <a:buSzPts val="1500"/>
                        <a:buFont typeface="Arial"/>
                        <a:buNone/>
                      </a:pPr>
                      <a:r>
                        <a:rPr lang="ja-JP" sz="1500" u="none" cap="none" strike="noStrike">
                          <a:solidFill>
                            <a:srgbClr val="D840D1"/>
                          </a:solidFill>
                          <a:latin typeface="BIZ UDPGothic"/>
                          <a:ea typeface="BIZ UDPGothic"/>
                          <a:cs typeface="BIZ UDPGothic"/>
                          <a:sym typeface="BIZ UDPGothic"/>
                        </a:rPr>
                        <a:t>毎年40人分</a:t>
                      </a:r>
                      <a:endParaRPr sz="1500" u="none" cap="none" strike="noStrike">
                        <a:solidFill>
                          <a:srgbClr val="D840D1"/>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500"/>
                        <a:buFont typeface="Arial"/>
                        <a:buNone/>
                      </a:pPr>
                      <a:r>
                        <a:rPr lang="ja-JP" sz="1500" u="none" cap="none" strike="noStrike">
                          <a:solidFill>
                            <a:srgbClr val="D840D1"/>
                          </a:solidFill>
                          <a:latin typeface="BIZ UDPGothic"/>
                          <a:ea typeface="BIZ UDPGothic"/>
                          <a:cs typeface="BIZ UDPGothic"/>
                          <a:sym typeface="BIZ UDPGothic"/>
                        </a:rPr>
                        <a:t>40万円相当</a:t>
                      </a:r>
                      <a:endParaRPr sz="1400" u="none" cap="none" strike="noStrike">
                        <a:latin typeface="BIZ UDPGothic"/>
                        <a:ea typeface="BIZ UDPGothic"/>
                        <a:cs typeface="BIZ UDPGothic"/>
                        <a:sym typeface="BIZ UDPGothic"/>
                      </a:endParaRPr>
                    </a:p>
                  </a:txBody>
                  <a:tcPr marT="41450" marB="41450" marR="82925" marL="82925" anchor="ctr">
                    <a:lnL cap="flat" cmpd="sng" w="12700">
                      <a:solidFill>
                        <a:srgbClr val="163F9B"/>
                      </a:solidFill>
                      <a:prstDash val="solid"/>
                      <a:round/>
                      <a:headEnd len="sm" w="sm" type="none"/>
                      <a:tailEnd len="sm" w="sm" type="none"/>
                    </a:lnL>
                    <a:lnR cap="flat" cmpd="sng" w="12700">
                      <a:solidFill>
                        <a:srgbClr val="163F9B"/>
                      </a:solidFill>
                      <a:prstDash val="solid"/>
                      <a:round/>
                      <a:headEnd len="sm" w="sm" type="none"/>
                      <a:tailEnd len="sm" w="sm" type="none"/>
                    </a:lnR>
                    <a:lnT cap="flat" cmpd="sng" w="28575">
                      <a:solidFill>
                        <a:srgbClr val="163F9B"/>
                      </a:solidFill>
                      <a:prstDash val="solid"/>
                      <a:round/>
                      <a:headEnd len="sm" w="sm" type="none"/>
                      <a:tailEnd len="sm" w="sm" type="none"/>
                    </a:lnT>
                    <a:lnB cap="flat" cmpd="sng" w="28575">
                      <a:solidFill>
                        <a:srgbClr val="163F9B"/>
                      </a:solidFill>
                      <a:prstDash val="solid"/>
                      <a:round/>
                      <a:headEnd len="sm" w="sm" type="none"/>
                      <a:tailEnd len="sm" w="sm" type="none"/>
                    </a:lnB>
                    <a:solidFill>
                      <a:srgbClr val="FFFBF3"/>
                    </a:solidFill>
                  </a:tcPr>
                </a:tc>
                <a:tc>
                  <a:txBody>
                    <a:bodyPr/>
                    <a:lstStyle/>
                    <a:p>
                      <a:pPr indent="0" lvl="0" marL="0" marR="0" rtl="0" algn="ctr">
                        <a:lnSpc>
                          <a:spcPct val="100000"/>
                        </a:lnSpc>
                        <a:spcBef>
                          <a:spcPts val="0"/>
                        </a:spcBef>
                        <a:spcAft>
                          <a:spcPts val="0"/>
                        </a:spcAft>
                        <a:buClr>
                          <a:srgbClr val="000000"/>
                        </a:buClr>
                        <a:buSzPts val="1500"/>
                        <a:buFont typeface="Arial"/>
                        <a:buNone/>
                      </a:pPr>
                      <a:r>
                        <a:rPr lang="ja-JP" sz="1500" u="none" cap="none" strike="noStrike">
                          <a:solidFill>
                            <a:srgbClr val="757070"/>
                          </a:solidFill>
                          <a:latin typeface="BIZ UDPGothic"/>
                          <a:ea typeface="BIZ UDPGothic"/>
                          <a:cs typeface="BIZ UDPGothic"/>
                          <a:sym typeface="BIZ UDPGothic"/>
                        </a:rPr>
                        <a:t>毎年80人分</a:t>
                      </a:r>
                      <a:endParaRPr sz="1500" u="none" cap="none" strike="noStrike">
                        <a:solidFill>
                          <a:srgbClr val="757070"/>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500"/>
                        <a:buFont typeface="Arial"/>
                        <a:buNone/>
                      </a:pPr>
                      <a:r>
                        <a:rPr lang="ja-JP" sz="1500" u="none" cap="none" strike="noStrike">
                          <a:solidFill>
                            <a:srgbClr val="757070"/>
                          </a:solidFill>
                          <a:latin typeface="BIZ UDPGothic"/>
                          <a:ea typeface="BIZ UDPGothic"/>
                          <a:cs typeface="BIZ UDPGothic"/>
                          <a:sym typeface="BIZ UDPGothic"/>
                        </a:rPr>
                        <a:t>80万円相当</a:t>
                      </a:r>
                      <a:endParaRPr sz="1400" u="none" cap="none" strike="noStrike">
                        <a:latin typeface="BIZ UDPGothic"/>
                        <a:ea typeface="BIZ UDPGothic"/>
                        <a:cs typeface="BIZ UDPGothic"/>
                        <a:sym typeface="BIZ UDPGothic"/>
                      </a:endParaRPr>
                    </a:p>
                  </a:txBody>
                  <a:tcPr marT="41450" marB="41450" marR="82925" marL="82925" anchor="ctr">
                    <a:lnL cap="flat" cmpd="sng" w="12700">
                      <a:solidFill>
                        <a:srgbClr val="163F9B"/>
                      </a:solidFill>
                      <a:prstDash val="solid"/>
                      <a:round/>
                      <a:headEnd len="sm" w="sm" type="none"/>
                      <a:tailEnd len="sm" w="sm" type="none"/>
                    </a:lnL>
                    <a:lnR cap="flat" cmpd="sng" w="12700">
                      <a:solidFill>
                        <a:srgbClr val="163F9B"/>
                      </a:solidFill>
                      <a:prstDash val="solid"/>
                      <a:round/>
                      <a:headEnd len="sm" w="sm" type="none"/>
                      <a:tailEnd len="sm" w="sm" type="none"/>
                    </a:lnR>
                    <a:lnT cap="flat" cmpd="sng" w="28575">
                      <a:solidFill>
                        <a:srgbClr val="163F9B"/>
                      </a:solidFill>
                      <a:prstDash val="solid"/>
                      <a:round/>
                      <a:headEnd len="sm" w="sm" type="none"/>
                      <a:tailEnd len="sm" w="sm" type="none"/>
                    </a:lnT>
                    <a:lnB cap="flat" cmpd="sng" w="28575">
                      <a:solidFill>
                        <a:srgbClr val="163F9B"/>
                      </a:solidFill>
                      <a:prstDash val="solid"/>
                      <a:round/>
                      <a:headEnd len="sm" w="sm" type="none"/>
                      <a:tailEnd len="sm" w="sm" type="none"/>
                    </a:lnB>
                    <a:solidFill>
                      <a:srgbClr val="FFFBF3"/>
                    </a:solidFill>
                  </a:tcPr>
                </a:tc>
              </a:tr>
              <a:tr h="396000">
                <a:tc gridSpan="2">
                  <a:txBody>
                    <a:bodyPr/>
                    <a:lstStyle/>
                    <a:p>
                      <a:pPr indent="0" lvl="0" marL="0" marR="0" rtl="0" algn="ctr">
                        <a:lnSpc>
                          <a:spcPct val="100000"/>
                        </a:lnSpc>
                        <a:spcBef>
                          <a:spcPts val="0"/>
                        </a:spcBef>
                        <a:spcAft>
                          <a:spcPts val="0"/>
                        </a:spcAft>
                        <a:buClr>
                          <a:srgbClr val="000000"/>
                        </a:buClr>
                        <a:buSzPts val="1500"/>
                        <a:buFont typeface="Arial"/>
                        <a:buNone/>
                      </a:pPr>
                      <a:r>
                        <a:rPr lang="ja-JP" sz="1500" u="none" cap="none" strike="noStrike">
                          <a:solidFill>
                            <a:srgbClr val="163F9B"/>
                          </a:solidFill>
                          <a:latin typeface="BIZ UDPGothic"/>
                          <a:ea typeface="BIZ UDPGothic"/>
                          <a:cs typeface="BIZ UDPGothic"/>
                          <a:sym typeface="BIZ UDPGothic"/>
                        </a:rPr>
                        <a:t>月会費</a:t>
                      </a:r>
                      <a:endParaRPr sz="1400" u="none" cap="none" strike="noStrike">
                        <a:latin typeface="BIZ UDPGothic"/>
                        <a:ea typeface="BIZ UDPGothic"/>
                        <a:cs typeface="BIZ UDPGothic"/>
                        <a:sym typeface="BIZ UDPGothic"/>
                      </a:endParaRPr>
                    </a:p>
                  </a:txBody>
                  <a:tcPr marT="41450" marB="41450" marR="82925" marL="82925" anchor="ctr">
                    <a:lnL cap="flat" cmpd="sng" w="12700">
                      <a:solidFill>
                        <a:srgbClr val="163F9B"/>
                      </a:solidFill>
                      <a:prstDash val="solid"/>
                      <a:round/>
                      <a:headEnd len="sm" w="sm" type="none"/>
                      <a:tailEnd len="sm" w="sm" type="none"/>
                    </a:lnL>
                    <a:lnR cap="flat" cmpd="sng" w="12700">
                      <a:solidFill>
                        <a:srgbClr val="163F9B"/>
                      </a:solidFill>
                      <a:prstDash val="solid"/>
                      <a:round/>
                      <a:headEnd len="sm" w="sm" type="none"/>
                      <a:tailEnd len="sm" w="sm" type="none"/>
                    </a:lnR>
                    <a:lnT cap="flat" cmpd="sng" w="28575">
                      <a:solidFill>
                        <a:srgbClr val="163F9B"/>
                      </a:solidFill>
                      <a:prstDash val="solid"/>
                      <a:round/>
                      <a:headEnd len="sm" w="sm" type="none"/>
                      <a:tailEnd len="sm" w="sm" type="none"/>
                    </a:lnT>
                    <a:lnB cap="flat" cmpd="sng" w="12700">
                      <a:solidFill>
                        <a:srgbClr val="163F9B"/>
                      </a:solidFill>
                      <a:prstDash val="solid"/>
                      <a:round/>
                      <a:headEnd len="sm" w="sm" type="none"/>
                      <a:tailEnd len="sm" w="sm" type="none"/>
                    </a:lnB>
                    <a:solidFill>
                      <a:schemeClr val="lt1"/>
                    </a:solidFill>
                  </a:tcPr>
                </a:tc>
                <a:tc hMerge="1"/>
                <a:tc>
                  <a:txBody>
                    <a:bodyPr/>
                    <a:lstStyle/>
                    <a:p>
                      <a:pPr indent="0" lvl="0" marL="0" marR="0" rtl="0" algn="ctr">
                        <a:lnSpc>
                          <a:spcPct val="100000"/>
                        </a:lnSpc>
                        <a:spcBef>
                          <a:spcPts val="0"/>
                        </a:spcBef>
                        <a:spcAft>
                          <a:spcPts val="0"/>
                        </a:spcAft>
                        <a:buClr>
                          <a:srgbClr val="000000"/>
                        </a:buClr>
                        <a:buSzPts val="1600"/>
                        <a:buFont typeface="Arial"/>
                        <a:buNone/>
                      </a:pPr>
                      <a:r>
                        <a:rPr b="1" lang="ja-JP" sz="1600" u="none" cap="none" strike="noStrike">
                          <a:solidFill>
                            <a:srgbClr val="92D050"/>
                          </a:solidFill>
                          <a:latin typeface="BIZ UDPGothic"/>
                          <a:ea typeface="BIZ UDPGothic"/>
                          <a:cs typeface="BIZ UDPGothic"/>
                          <a:sym typeface="BIZ UDPGothic"/>
                        </a:rPr>
                        <a:t>12万円</a:t>
                      </a:r>
                      <a:endParaRPr sz="1400" u="none" cap="none" strike="noStrike">
                        <a:latin typeface="BIZ UDPGothic"/>
                        <a:ea typeface="BIZ UDPGothic"/>
                        <a:cs typeface="BIZ UDPGothic"/>
                        <a:sym typeface="BIZ UDPGothic"/>
                      </a:endParaRPr>
                    </a:p>
                  </a:txBody>
                  <a:tcPr marT="41450" marB="41450" marR="82925" marL="82925" anchor="ctr">
                    <a:lnL cap="flat" cmpd="sng" w="12700">
                      <a:solidFill>
                        <a:srgbClr val="163F9B"/>
                      </a:solidFill>
                      <a:prstDash val="solid"/>
                      <a:round/>
                      <a:headEnd len="sm" w="sm" type="none"/>
                      <a:tailEnd len="sm" w="sm" type="none"/>
                    </a:lnL>
                    <a:lnR cap="flat" cmpd="sng" w="12700">
                      <a:solidFill>
                        <a:srgbClr val="163F9B"/>
                      </a:solidFill>
                      <a:prstDash val="solid"/>
                      <a:round/>
                      <a:headEnd len="sm" w="sm" type="none"/>
                      <a:tailEnd len="sm" w="sm" type="none"/>
                    </a:lnR>
                    <a:lnT cap="flat" cmpd="sng" w="28575">
                      <a:solidFill>
                        <a:srgbClr val="163F9B"/>
                      </a:solidFill>
                      <a:prstDash val="solid"/>
                      <a:round/>
                      <a:headEnd len="sm" w="sm" type="none"/>
                      <a:tailEnd len="sm" w="sm" type="none"/>
                    </a:lnT>
                    <a:lnB cap="flat" cmpd="sng" w="12700">
                      <a:solidFill>
                        <a:srgbClr val="163F9B"/>
                      </a:solidFill>
                      <a:prstDash val="solid"/>
                      <a:round/>
                      <a:headEnd len="sm" w="sm" type="none"/>
                      <a:tailEnd len="sm" w="sm" type="none"/>
                    </a:lnB>
                    <a:solidFill>
                      <a:srgbClr val="FFFBF3"/>
                    </a:solidFill>
                  </a:tcPr>
                </a:tc>
                <a:tc>
                  <a:txBody>
                    <a:bodyPr/>
                    <a:lstStyle/>
                    <a:p>
                      <a:pPr indent="0" lvl="0" marL="0" marR="0" rtl="0" algn="ctr">
                        <a:lnSpc>
                          <a:spcPct val="100000"/>
                        </a:lnSpc>
                        <a:spcBef>
                          <a:spcPts val="0"/>
                        </a:spcBef>
                        <a:spcAft>
                          <a:spcPts val="0"/>
                        </a:spcAft>
                        <a:buClr>
                          <a:srgbClr val="000000"/>
                        </a:buClr>
                        <a:buSzPts val="1600"/>
                        <a:buFont typeface="Arial"/>
                        <a:buNone/>
                      </a:pPr>
                      <a:r>
                        <a:rPr b="1" lang="ja-JP" sz="1600" u="none" cap="none" strike="noStrike">
                          <a:solidFill>
                            <a:srgbClr val="6C93EA"/>
                          </a:solidFill>
                          <a:latin typeface="BIZ UDPGothic"/>
                          <a:ea typeface="BIZ UDPGothic"/>
                          <a:cs typeface="BIZ UDPGothic"/>
                          <a:sym typeface="BIZ UDPGothic"/>
                        </a:rPr>
                        <a:t>13.5万円</a:t>
                      </a:r>
                      <a:endParaRPr sz="1400" u="none" cap="none" strike="noStrike">
                        <a:latin typeface="BIZ UDPGothic"/>
                        <a:ea typeface="BIZ UDPGothic"/>
                        <a:cs typeface="BIZ UDPGothic"/>
                        <a:sym typeface="BIZ UDPGothic"/>
                      </a:endParaRPr>
                    </a:p>
                  </a:txBody>
                  <a:tcPr marT="41450" marB="41450" marR="82925" marL="82925" anchor="ctr">
                    <a:lnL cap="flat" cmpd="sng" w="12700">
                      <a:solidFill>
                        <a:srgbClr val="163F9B"/>
                      </a:solidFill>
                      <a:prstDash val="solid"/>
                      <a:round/>
                      <a:headEnd len="sm" w="sm" type="none"/>
                      <a:tailEnd len="sm" w="sm" type="none"/>
                    </a:lnL>
                    <a:lnR cap="flat" cmpd="sng" w="12700">
                      <a:solidFill>
                        <a:srgbClr val="163F9B"/>
                      </a:solidFill>
                      <a:prstDash val="solid"/>
                      <a:round/>
                      <a:headEnd len="sm" w="sm" type="none"/>
                      <a:tailEnd len="sm" w="sm" type="none"/>
                    </a:lnR>
                    <a:lnT cap="flat" cmpd="sng" w="28575">
                      <a:solidFill>
                        <a:srgbClr val="163F9B"/>
                      </a:solidFill>
                      <a:prstDash val="solid"/>
                      <a:round/>
                      <a:headEnd len="sm" w="sm" type="none"/>
                      <a:tailEnd len="sm" w="sm" type="none"/>
                    </a:lnT>
                    <a:lnB cap="flat" cmpd="sng" w="12700">
                      <a:solidFill>
                        <a:srgbClr val="163F9B"/>
                      </a:solidFill>
                      <a:prstDash val="solid"/>
                      <a:round/>
                      <a:headEnd len="sm" w="sm" type="none"/>
                      <a:tailEnd len="sm" w="sm" type="none"/>
                    </a:lnB>
                    <a:solidFill>
                      <a:srgbClr val="FFFBF3"/>
                    </a:solidFill>
                  </a:tcPr>
                </a:tc>
                <a:tc>
                  <a:txBody>
                    <a:bodyPr/>
                    <a:lstStyle/>
                    <a:p>
                      <a:pPr indent="0" lvl="0" marL="0" marR="0" rtl="0" algn="ctr">
                        <a:lnSpc>
                          <a:spcPct val="100000"/>
                        </a:lnSpc>
                        <a:spcBef>
                          <a:spcPts val="0"/>
                        </a:spcBef>
                        <a:spcAft>
                          <a:spcPts val="0"/>
                        </a:spcAft>
                        <a:buClr>
                          <a:srgbClr val="000000"/>
                        </a:buClr>
                        <a:buSzPts val="1600"/>
                        <a:buFont typeface="Arial"/>
                        <a:buNone/>
                      </a:pPr>
                      <a:r>
                        <a:rPr b="1" lang="ja-JP" sz="1600" u="none" cap="none" strike="noStrike">
                          <a:solidFill>
                            <a:srgbClr val="FDAA03"/>
                          </a:solidFill>
                          <a:latin typeface="BIZ UDPGothic"/>
                          <a:ea typeface="BIZ UDPGothic"/>
                          <a:cs typeface="BIZ UDPGothic"/>
                          <a:sym typeface="BIZ UDPGothic"/>
                        </a:rPr>
                        <a:t>15.5万円</a:t>
                      </a:r>
                      <a:endParaRPr sz="1400" u="none" cap="none" strike="noStrike">
                        <a:latin typeface="BIZ UDPGothic"/>
                        <a:ea typeface="BIZ UDPGothic"/>
                        <a:cs typeface="BIZ UDPGothic"/>
                        <a:sym typeface="BIZ UDPGothic"/>
                      </a:endParaRPr>
                    </a:p>
                  </a:txBody>
                  <a:tcPr marT="41450" marB="41450" marR="82925" marL="82925" anchor="ctr">
                    <a:lnL cap="flat" cmpd="sng" w="12700">
                      <a:solidFill>
                        <a:srgbClr val="163F9B"/>
                      </a:solidFill>
                      <a:prstDash val="solid"/>
                      <a:round/>
                      <a:headEnd len="sm" w="sm" type="none"/>
                      <a:tailEnd len="sm" w="sm" type="none"/>
                    </a:lnL>
                    <a:lnR cap="flat" cmpd="sng" w="12700">
                      <a:solidFill>
                        <a:srgbClr val="163F9B"/>
                      </a:solidFill>
                      <a:prstDash val="solid"/>
                      <a:round/>
                      <a:headEnd len="sm" w="sm" type="none"/>
                      <a:tailEnd len="sm" w="sm" type="none"/>
                    </a:lnR>
                    <a:lnT cap="flat" cmpd="sng" w="28575">
                      <a:solidFill>
                        <a:srgbClr val="163F9B"/>
                      </a:solidFill>
                      <a:prstDash val="solid"/>
                      <a:round/>
                      <a:headEnd len="sm" w="sm" type="none"/>
                      <a:tailEnd len="sm" w="sm" type="none"/>
                    </a:lnT>
                    <a:lnB cap="flat" cmpd="sng" w="12700">
                      <a:solidFill>
                        <a:srgbClr val="163F9B"/>
                      </a:solidFill>
                      <a:prstDash val="solid"/>
                      <a:round/>
                      <a:headEnd len="sm" w="sm" type="none"/>
                      <a:tailEnd len="sm" w="sm" type="none"/>
                    </a:lnB>
                    <a:solidFill>
                      <a:srgbClr val="FFFBF3"/>
                    </a:solidFill>
                  </a:tcPr>
                </a:tc>
                <a:tc>
                  <a:txBody>
                    <a:bodyPr/>
                    <a:lstStyle/>
                    <a:p>
                      <a:pPr indent="0" lvl="0" marL="0" marR="0" rtl="0" algn="ctr">
                        <a:lnSpc>
                          <a:spcPct val="100000"/>
                        </a:lnSpc>
                        <a:spcBef>
                          <a:spcPts val="0"/>
                        </a:spcBef>
                        <a:spcAft>
                          <a:spcPts val="0"/>
                        </a:spcAft>
                        <a:buClr>
                          <a:srgbClr val="000000"/>
                        </a:buClr>
                        <a:buSzPts val="1600"/>
                        <a:buFont typeface="Arial"/>
                        <a:buNone/>
                      </a:pPr>
                      <a:r>
                        <a:rPr b="1" lang="ja-JP" sz="1600" u="none" cap="none" strike="noStrike">
                          <a:solidFill>
                            <a:srgbClr val="D840D1"/>
                          </a:solidFill>
                          <a:latin typeface="BIZ UDPGothic"/>
                          <a:ea typeface="BIZ UDPGothic"/>
                          <a:cs typeface="BIZ UDPGothic"/>
                          <a:sym typeface="BIZ UDPGothic"/>
                        </a:rPr>
                        <a:t>25.5万円</a:t>
                      </a:r>
                      <a:endParaRPr sz="1400" u="none" cap="none" strike="noStrike">
                        <a:latin typeface="BIZ UDPGothic"/>
                        <a:ea typeface="BIZ UDPGothic"/>
                        <a:cs typeface="BIZ UDPGothic"/>
                        <a:sym typeface="BIZ UDPGothic"/>
                      </a:endParaRPr>
                    </a:p>
                  </a:txBody>
                  <a:tcPr marT="41450" marB="41450" marR="82925" marL="82925" anchor="ctr">
                    <a:lnL cap="flat" cmpd="sng" w="12700">
                      <a:solidFill>
                        <a:srgbClr val="163F9B"/>
                      </a:solidFill>
                      <a:prstDash val="solid"/>
                      <a:round/>
                      <a:headEnd len="sm" w="sm" type="none"/>
                      <a:tailEnd len="sm" w="sm" type="none"/>
                    </a:lnL>
                    <a:lnR cap="flat" cmpd="sng" w="12700">
                      <a:solidFill>
                        <a:srgbClr val="163F9B"/>
                      </a:solidFill>
                      <a:prstDash val="solid"/>
                      <a:round/>
                      <a:headEnd len="sm" w="sm" type="none"/>
                      <a:tailEnd len="sm" w="sm" type="none"/>
                    </a:lnR>
                    <a:lnT cap="flat" cmpd="sng" w="28575">
                      <a:solidFill>
                        <a:srgbClr val="163F9B"/>
                      </a:solidFill>
                      <a:prstDash val="solid"/>
                      <a:round/>
                      <a:headEnd len="sm" w="sm" type="none"/>
                      <a:tailEnd len="sm" w="sm" type="none"/>
                    </a:lnT>
                    <a:lnB cap="flat" cmpd="sng" w="12700">
                      <a:solidFill>
                        <a:srgbClr val="163F9B"/>
                      </a:solidFill>
                      <a:prstDash val="solid"/>
                      <a:round/>
                      <a:headEnd len="sm" w="sm" type="none"/>
                      <a:tailEnd len="sm" w="sm" type="none"/>
                    </a:lnB>
                    <a:solidFill>
                      <a:srgbClr val="FFFBF3"/>
                    </a:solidFill>
                  </a:tcPr>
                </a:tc>
                <a:tc>
                  <a:txBody>
                    <a:bodyPr/>
                    <a:lstStyle/>
                    <a:p>
                      <a:pPr indent="0" lvl="0" marL="0" marR="0" rtl="0" algn="ctr">
                        <a:lnSpc>
                          <a:spcPct val="100000"/>
                        </a:lnSpc>
                        <a:spcBef>
                          <a:spcPts val="0"/>
                        </a:spcBef>
                        <a:spcAft>
                          <a:spcPts val="0"/>
                        </a:spcAft>
                        <a:buClr>
                          <a:srgbClr val="000000"/>
                        </a:buClr>
                        <a:buSzPts val="1600"/>
                        <a:buFont typeface="Arial"/>
                        <a:buNone/>
                      </a:pPr>
                      <a:r>
                        <a:rPr b="1" lang="ja-JP" sz="1600" u="none" cap="none" strike="noStrike">
                          <a:solidFill>
                            <a:srgbClr val="757070"/>
                          </a:solidFill>
                          <a:latin typeface="BIZ UDPGothic"/>
                          <a:ea typeface="BIZ UDPGothic"/>
                          <a:cs typeface="BIZ UDPGothic"/>
                          <a:sym typeface="BIZ UDPGothic"/>
                        </a:rPr>
                        <a:t>38.5万円</a:t>
                      </a:r>
                      <a:endParaRPr sz="1400" u="none" cap="none" strike="noStrike">
                        <a:latin typeface="BIZ UDPGothic"/>
                        <a:ea typeface="BIZ UDPGothic"/>
                        <a:cs typeface="BIZ UDPGothic"/>
                        <a:sym typeface="BIZ UDPGothic"/>
                      </a:endParaRPr>
                    </a:p>
                  </a:txBody>
                  <a:tcPr marT="41450" marB="41450" marR="82925" marL="82925" anchor="ctr">
                    <a:lnL cap="flat" cmpd="sng" w="12700">
                      <a:solidFill>
                        <a:srgbClr val="163F9B"/>
                      </a:solidFill>
                      <a:prstDash val="solid"/>
                      <a:round/>
                      <a:headEnd len="sm" w="sm" type="none"/>
                      <a:tailEnd len="sm" w="sm" type="none"/>
                    </a:lnL>
                    <a:lnR cap="flat" cmpd="sng" w="12700">
                      <a:solidFill>
                        <a:srgbClr val="163F9B"/>
                      </a:solidFill>
                      <a:prstDash val="solid"/>
                      <a:round/>
                      <a:headEnd len="sm" w="sm" type="none"/>
                      <a:tailEnd len="sm" w="sm" type="none"/>
                    </a:lnR>
                    <a:lnT cap="flat" cmpd="sng" w="28575">
                      <a:solidFill>
                        <a:srgbClr val="163F9B"/>
                      </a:solidFill>
                      <a:prstDash val="solid"/>
                      <a:round/>
                      <a:headEnd len="sm" w="sm" type="none"/>
                      <a:tailEnd len="sm" w="sm" type="none"/>
                    </a:lnT>
                    <a:lnB cap="flat" cmpd="sng" w="12700">
                      <a:solidFill>
                        <a:srgbClr val="163F9B"/>
                      </a:solidFill>
                      <a:prstDash val="solid"/>
                      <a:round/>
                      <a:headEnd len="sm" w="sm" type="none"/>
                      <a:tailEnd len="sm" w="sm" type="none"/>
                    </a:lnB>
                    <a:solidFill>
                      <a:srgbClr val="FFFBF3"/>
                    </a:solidFill>
                  </a:tcPr>
                </a:tc>
              </a:tr>
            </a:tbl>
          </a:graphicData>
        </a:graphic>
      </p:graphicFrame>
      <p:sp>
        <p:nvSpPr>
          <p:cNvPr id="1161" name="Google Shape;1161;p42"/>
          <p:cNvSpPr txBox="1"/>
          <p:nvPr/>
        </p:nvSpPr>
        <p:spPr>
          <a:xfrm>
            <a:off x="1121676" y="5423825"/>
            <a:ext cx="10364100" cy="1348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70"/>
              <a:buFont typeface="Arial"/>
              <a:buNone/>
            </a:pPr>
            <a:r>
              <a:rPr b="0" i="0" lang="ja-JP" sz="1270" u="none" cap="none" strike="noStrike">
                <a:solidFill>
                  <a:srgbClr val="163F9B"/>
                </a:solidFill>
                <a:latin typeface="BIZ UDPGothic"/>
                <a:ea typeface="BIZ UDPGothic"/>
                <a:cs typeface="BIZ UDPGothic"/>
                <a:sym typeface="BIZ UDPGothic"/>
              </a:rPr>
              <a:t>※１　SEO記事作成、サマリ動画作成は、年4回まで実施可能です。また、別途オプションとして購入いただくことでそれ以上も実施可能です。</a:t>
            </a:r>
            <a:endParaRPr b="0" i="0" sz="1270" u="none" cap="none" strike="noStrike">
              <a:solidFill>
                <a:srgbClr val="163F9B"/>
              </a:solidFill>
              <a:latin typeface="BIZ UDPGothic"/>
              <a:ea typeface="BIZ UDPGothic"/>
              <a:cs typeface="BIZ UDPGothic"/>
              <a:sym typeface="BIZ UDPGothic"/>
            </a:endParaRPr>
          </a:p>
          <a:p>
            <a:pPr indent="0" lvl="0" marL="0" marR="0" rtl="0" algn="l">
              <a:lnSpc>
                <a:spcPct val="100000"/>
              </a:lnSpc>
              <a:spcBef>
                <a:spcPts val="544"/>
              </a:spcBef>
              <a:spcAft>
                <a:spcPts val="0"/>
              </a:spcAft>
              <a:buClr>
                <a:srgbClr val="000000"/>
              </a:buClr>
              <a:buSzPts val="1270"/>
              <a:buFont typeface="Arial"/>
              <a:buNone/>
            </a:pPr>
            <a:r>
              <a:rPr b="0" i="0" lang="ja-JP" sz="1270" u="none" cap="none" strike="noStrike">
                <a:solidFill>
                  <a:srgbClr val="163F9B"/>
                </a:solidFill>
                <a:latin typeface="BIZ UDPGothic"/>
                <a:ea typeface="BIZ UDPGothic"/>
                <a:cs typeface="BIZ UDPGothic"/>
                <a:sym typeface="BIZ UDPGothic"/>
              </a:rPr>
              <a:t>※２　マジフォロは年120人分まで実施可能です。また、別途オプションとして購入いただくことでそれ以上も実施可能です。</a:t>
            </a:r>
            <a:endParaRPr b="0" i="0" sz="1270" u="none" cap="none" strike="noStrike">
              <a:solidFill>
                <a:srgbClr val="163F9B"/>
              </a:solidFill>
              <a:latin typeface="BIZ UDPGothic"/>
              <a:ea typeface="BIZ UDPGothic"/>
              <a:cs typeface="BIZ UDPGothic"/>
              <a:sym typeface="BIZ UDPGothic"/>
            </a:endParaRPr>
          </a:p>
          <a:p>
            <a:pPr indent="0" lvl="0" marL="0" marR="0" rtl="0" algn="l">
              <a:lnSpc>
                <a:spcPct val="100000"/>
              </a:lnSpc>
              <a:spcBef>
                <a:spcPts val="544"/>
              </a:spcBef>
              <a:spcAft>
                <a:spcPts val="0"/>
              </a:spcAft>
              <a:buClr>
                <a:srgbClr val="000000"/>
              </a:buClr>
              <a:buSzPts val="1270"/>
              <a:buFont typeface="Arial"/>
              <a:buNone/>
            </a:pPr>
            <a:r>
              <a:rPr b="0" i="0" lang="ja-JP" sz="1270" u="none" cap="none" strike="noStrike">
                <a:solidFill>
                  <a:srgbClr val="163F9B"/>
                </a:solidFill>
                <a:latin typeface="BIZ UDPGothic"/>
                <a:ea typeface="BIZ UDPGothic"/>
                <a:cs typeface="BIZ UDPGothic"/>
                <a:sym typeface="BIZ UDPGothic"/>
              </a:rPr>
              <a:t>※３　マジフォロプラスの毎月の活動費用を含んでいます。アポ獲得時の成果報酬（1アポ3万円）が別途かかります。</a:t>
            </a:r>
            <a:endParaRPr b="0" i="0" sz="1270" u="none" cap="none" strike="noStrike">
              <a:solidFill>
                <a:srgbClr val="163F9B"/>
              </a:solidFill>
              <a:latin typeface="BIZ UDPGothic"/>
              <a:ea typeface="BIZ UDPGothic"/>
              <a:cs typeface="BIZ UDPGothic"/>
              <a:sym typeface="BIZ UDPGothic"/>
            </a:endParaRPr>
          </a:p>
          <a:p>
            <a:pPr indent="0" lvl="0" marL="0" marR="0" rtl="0" algn="l">
              <a:lnSpc>
                <a:spcPct val="100000"/>
              </a:lnSpc>
              <a:spcBef>
                <a:spcPts val="544"/>
              </a:spcBef>
              <a:spcAft>
                <a:spcPts val="0"/>
              </a:spcAft>
              <a:buClr>
                <a:srgbClr val="000000"/>
              </a:buClr>
              <a:buSzPts val="1270"/>
              <a:buFont typeface="Arial"/>
              <a:buNone/>
            </a:pPr>
            <a:r>
              <a:rPr b="0" i="0" lang="ja-JP" sz="1270" u="none" cap="none" strike="noStrike">
                <a:solidFill>
                  <a:srgbClr val="163F9B"/>
                </a:solidFill>
                <a:latin typeface="BIZ UDPGothic"/>
                <a:ea typeface="BIZ UDPGothic"/>
                <a:cs typeface="BIZ UDPGothic"/>
                <a:sym typeface="BIZ UDPGothic"/>
              </a:rPr>
              <a:t>※４　追加集客枠プレゼント特典は、マジセミ倶楽部にご加入いただいてから1年後に付与され、以降毎年同月に付与されます。</a:t>
            </a:r>
            <a:endParaRPr b="0" i="0" sz="1270" u="none" cap="none" strike="noStrike">
              <a:solidFill>
                <a:srgbClr val="163F9B"/>
              </a:solidFill>
              <a:latin typeface="BIZ UDPGothic"/>
              <a:ea typeface="BIZ UDPGothic"/>
              <a:cs typeface="BIZ UDPGothic"/>
              <a:sym typeface="BIZ UDPGothic"/>
            </a:endParaRPr>
          </a:p>
          <a:p>
            <a:pPr indent="0" lvl="0" marL="0" marR="0" rtl="0" algn="l">
              <a:lnSpc>
                <a:spcPct val="100000"/>
              </a:lnSpc>
              <a:spcBef>
                <a:spcPts val="544"/>
              </a:spcBef>
              <a:spcAft>
                <a:spcPts val="0"/>
              </a:spcAft>
              <a:buClr>
                <a:srgbClr val="000000"/>
              </a:buClr>
              <a:buSzPts val="1270"/>
              <a:buFont typeface="Arial"/>
              <a:buNone/>
            </a:pPr>
            <a:r>
              <a:rPr b="0" i="0" lang="ja-JP" sz="1270" u="none" cap="none" strike="noStrike">
                <a:solidFill>
                  <a:srgbClr val="163F9B"/>
                </a:solidFill>
                <a:latin typeface="BIZ UDPGothic"/>
                <a:ea typeface="BIZ UDPGothic"/>
                <a:cs typeface="BIZ UDPGothic"/>
                <a:sym typeface="BIZ UDPGothic"/>
              </a:rPr>
              <a:t>(金額は全て税別です)</a:t>
            </a:r>
            <a:endParaRPr b="0" i="0" sz="1400" u="none" cap="none" strike="noStrike">
              <a:solidFill>
                <a:srgbClr val="000000"/>
              </a:solidFill>
              <a:latin typeface="BIZ UDPGothic"/>
              <a:ea typeface="BIZ UDPGothic"/>
              <a:cs typeface="BIZ UDPGothic"/>
              <a:sym typeface="BIZ UDPGothic"/>
            </a:endParaRPr>
          </a:p>
        </p:txBody>
      </p:sp>
      <p:sp>
        <p:nvSpPr>
          <p:cNvPr id="1162" name="Google Shape;1162;p42"/>
          <p:cNvSpPr txBox="1"/>
          <p:nvPr/>
        </p:nvSpPr>
        <p:spPr>
          <a:xfrm>
            <a:off x="292660" y="7028"/>
            <a:ext cx="9264807" cy="709192"/>
          </a:xfrm>
          <a:prstGeom prst="rect">
            <a:avLst/>
          </a:prstGeom>
          <a:noFill/>
          <a:ln>
            <a:noFill/>
          </a:ln>
        </p:spPr>
        <p:txBody>
          <a:bodyPr anchorCtr="0" anchor="t" bIns="45675" lIns="91400" spcFirstLastPara="1" rIns="91400" wrap="square" tIns="107975">
            <a:spAutoFit/>
          </a:bodyPr>
          <a:lstStyle/>
          <a:p>
            <a:pPr indent="0" lvl="0" marL="0" marR="0" rtl="0" algn="l">
              <a:lnSpc>
                <a:spcPct val="100000"/>
              </a:lnSpc>
              <a:spcBef>
                <a:spcPts val="0"/>
              </a:spcBef>
              <a:spcAft>
                <a:spcPts val="0"/>
              </a:spcAft>
              <a:buClr>
                <a:srgbClr val="000000"/>
              </a:buClr>
              <a:buSzPts val="3600"/>
              <a:buFont typeface="Arial"/>
              <a:buNone/>
            </a:pPr>
            <a:r>
              <a:rPr b="0" i="0" lang="ja-JP" sz="3600" u="none" cap="none" strike="noStrike">
                <a:solidFill>
                  <a:srgbClr val="163F9B"/>
                </a:solidFill>
                <a:latin typeface="BIZ UDPGothic"/>
                <a:ea typeface="BIZ UDPGothic"/>
                <a:cs typeface="BIZ UDPGothic"/>
                <a:sym typeface="BIZ UDPGothic"/>
              </a:rPr>
              <a:t>マジセミ倶楽部のお得なプラン（改定予定）</a:t>
            </a:r>
            <a:endParaRPr b="0" i="0" sz="2399" u="none" cap="none" strike="noStrike">
              <a:solidFill>
                <a:srgbClr val="163F9B"/>
              </a:solidFill>
              <a:latin typeface="BIZ UDPGothic"/>
              <a:ea typeface="BIZ UDPGothic"/>
              <a:cs typeface="BIZ UDPGothic"/>
              <a:sym typeface="BIZ UDPGothic"/>
            </a:endParaRPr>
          </a:p>
        </p:txBody>
      </p:sp>
      <p:cxnSp>
        <p:nvCxnSpPr>
          <p:cNvPr id="1163" name="Google Shape;1163;p42"/>
          <p:cNvCxnSpPr/>
          <p:nvPr/>
        </p:nvCxnSpPr>
        <p:spPr>
          <a:xfrm>
            <a:off x="6591" y="786249"/>
            <a:ext cx="12185170" cy="0"/>
          </a:xfrm>
          <a:prstGeom prst="straightConnector1">
            <a:avLst/>
          </a:prstGeom>
          <a:noFill/>
          <a:ln cap="flat" cmpd="sng" w="9525">
            <a:solidFill>
              <a:srgbClr val="163F9B"/>
            </a:solidFill>
            <a:prstDash val="solid"/>
            <a:miter lim="800000"/>
            <a:headEnd len="sm" w="sm" type="none"/>
            <a:tailEnd len="sm" w="sm" type="none"/>
          </a:ln>
        </p:spPr>
      </p:cxnSp>
      <p:sp>
        <p:nvSpPr>
          <p:cNvPr id="1164" name="Google Shape;1164;p42"/>
          <p:cNvSpPr/>
          <p:nvPr/>
        </p:nvSpPr>
        <p:spPr>
          <a:xfrm>
            <a:off x="12031906" y="-7490"/>
            <a:ext cx="163393" cy="800294"/>
          </a:xfrm>
          <a:prstGeom prst="rect">
            <a:avLst/>
          </a:prstGeom>
          <a:solidFill>
            <a:srgbClr val="163F9B"/>
          </a:solidFill>
          <a:ln>
            <a:noFill/>
          </a:ln>
        </p:spPr>
        <p:txBody>
          <a:bodyPr anchorCtr="0" anchor="ctr" bIns="45675" lIns="91400" spcFirstLastPara="1" rIns="91400" wrap="square" tIns="45675">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165" name="Google Shape;1165;p42"/>
          <p:cNvSpPr txBox="1"/>
          <p:nvPr/>
        </p:nvSpPr>
        <p:spPr>
          <a:xfrm>
            <a:off x="10249471" y="222293"/>
            <a:ext cx="1696938" cy="276954"/>
          </a:xfrm>
          <a:prstGeom prst="rect">
            <a:avLst/>
          </a:prstGeom>
          <a:noFill/>
          <a:ln>
            <a:noFill/>
          </a:ln>
        </p:spPr>
        <p:txBody>
          <a:bodyPr anchorCtr="0" anchor="t" bIns="45675" lIns="91400" spcFirstLastPara="1" rIns="91400" wrap="square" tIns="45675">
            <a:spAutoFit/>
          </a:bodyPr>
          <a:lstStyle/>
          <a:p>
            <a:pPr indent="0" lvl="0" marL="0" marR="0" rtl="0" algn="r">
              <a:lnSpc>
                <a:spcPct val="100000"/>
              </a:lnSpc>
              <a:spcBef>
                <a:spcPts val="0"/>
              </a:spcBef>
              <a:spcAft>
                <a:spcPts val="0"/>
              </a:spcAft>
              <a:buClr>
                <a:srgbClr val="000000"/>
              </a:buClr>
              <a:buSzPts val="1200"/>
              <a:buFont typeface="Arial"/>
              <a:buNone/>
            </a:pPr>
            <a:r>
              <a:rPr b="1" i="0" lang="ja-JP" sz="1200" u="none" cap="none" strike="noStrike">
                <a:solidFill>
                  <a:srgbClr val="163F9B"/>
                </a:solidFill>
                <a:latin typeface="BIZ UDPGothic"/>
                <a:ea typeface="BIZ UDPGothic"/>
                <a:cs typeface="BIZ UDPGothic"/>
                <a:sym typeface="BIZ UDPGothic"/>
              </a:rPr>
              <a:t>Pricing </a:t>
            </a:r>
            <a:r>
              <a:rPr b="0" i="0" lang="ja-JP" sz="1200" u="none" cap="none" strike="noStrike">
                <a:solidFill>
                  <a:srgbClr val="163F9B"/>
                </a:solidFill>
                <a:latin typeface="BIZ UDPGothic"/>
                <a:ea typeface="BIZ UDPGothic"/>
                <a:cs typeface="BIZ UDPGothic"/>
                <a:sym typeface="BIZ UDPGothic"/>
              </a:rPr>
              <a:t>Plans</a:t>
            </a:r>
            <a:endParaRPr b="0" i="0" sz="1200" u="none" cap="none" strike="noStrike">
              <a:solidFill>
                <a:srgbClr val="163F9B"/>
              </a:solidFill>
              <a:latin typeface="BIZ UDPGothic"/>
              <a:ea typeface="BIZ UDPGothic"/>
              <a:cs typeface="BIZ UDPGothic"/>
              <a:sym typeface="BIZ UDPGothic"/>
            </a:endParaRPr>
          </a:p>
        </p:txBody>
      </p:sp>
      <p:sp>
        <p:nvSpPr>
          <p:cNvPr id="1166" name="Google Shape;1166;p42"/>
          <p:cNvSpPr/>
          <p:nvPr/>
        </p:nvSpPr>
        <p:spPr>
          <a:xfrm>
            <a:off x="3160710" y="1802823"/>
            <a:ext cx="1404000" cy="432000"/>
          </a:xfrm>
          <a:prstGeom prst="rect">
            <a:avLst/>
          </a:prstGeom>
          <a:no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0" i="0" lang="ja-JP" sz="1000" u="none" cap="none" strike="noStrike">
                <a:solidFill>
                  <a:schemeClr val="lt1"/>
                </a:solidFill>
                <a:latin typeface="BIZ UDPGothic"/>
                <a:ea typeface="BIZ UDPGothic"/>
                <a:cs typeface="BIZ UDPGothic"/>
                <a:sym typeface="BIZ UDPGothic"/>
              </a:rPr>
              <a:t>シンプルにウェビナー</a:t>
            </a:r>
            <a:endParaRPr b="0" i="0" sz="1000" u="none" cap="none" strike="noStrike">
              <a:solidFill>
                <a:schemeClr val="lt1"/>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000"/>
              <a:buFont typeface="Arial"/>
              <a:buNone/>
            </a:pPr>
            <a:r>
              <a:rPr b="0" i="0" lang="ja-JP" sz="1000" u="none" cap="none" strike="noStrike">
                <a:solidFill>
                  <a:schemeClr val="lt1"/>
                </a:solidFill>
                <a:latin typeface="BIZ UDPGothic"/>
                <a:ea typeface="BIZ UDPGothic"/>
                <a:cs typeface="BIZ UDPGothic"/>
                <a:sym typeface="BIZ UDPGothic"/>
              </a:rPr>
              <a:t>開催だけ依頼したい</a:t>
            </a:r>
            <a:endParaRPr b="0" i="0" sz="1400" u="none" cap="none" strike="noStrike">
              <a:solidFill>
                <a:srgbClr val="000000"/>
              </a:solidFill>
              <a:latin typeface="BIZ UDPGothic"/>
              <a:ea typeface="BIZ UDPGothic"/>
              <a:cs typeface="BIZ UDPGothic"/>
              <a:sym typeface="BIZ UDPGothic"/>
            </a:endParaRPr>
          </a:p>
        </p:txBody>
      </p:sp>
      <p:sp>
        <p:nvSpPr>
          <p:cNvPr id="1167" name="Google Shape;1167;p42"/>
          <p:cNvSpPr/>
          <p:nvPr/>
        </p:nvSpPr>
        <p:spPr>
          <a:xfrm>
            <a:off x="4744702" y="1802823"/>
            <a:ext cx="1692000" cy="432000"/>
          </a:xfrm>
          <a:prstGeom prst="rect">
            <a:avLst/>
          </a:prstGeom>
          <a:no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0" i="0" lang="ja-JP" sz="1000" u="none" cap="none" strike="noStrike">
                <a:solidFill>
                  <a:schemeClr val="lt1"/>
                </a:solidFill>
                <a:latin typeface="BIZ UDPGothic"/>
                <a:ea typeface="BIZ UDPGothic"/>
                <a:cs typeface="BIZ UDPGothic"/>
                <a:sym typeface="BIZ UDPGothic"/>
              </a:rPr>
              <a:t>講演内容を</a:t>
            </a:r>
            <a:endParaRPr b="0" i="0" sz="1000" u="none" cap="none" strike="noStrike">
              <a:solidFill>
                <a:schemeClr val="lt1"/>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000"/>
              <a:buFont typeface="Arial"/>
              <a:buNone/>
            </a:pPr>
            <a:r>
              <a:rPr b="0" i="0" lang="ja-JP" sz="1000" u="none" cap="none" strike="noStrike">
                <a:solidFill>
                  <a:schemeClr val="lt1"/>
                </a:solidFill>
                <a:latin typeface="BIZ UDPGothic"/>
                <a:ea typeface="BIZ UDPGothic"/>
                <a:cs typeface="BIZ UDPGothic"/>
                <a:sym typeface="BIZ UDPGothic"/>
              </a:rPr>
              <a:t>Webサイトにも活用したい</a:t>
            </a:r>
            <a:endParaRPr b="0" i="0" sz="1000" u="none" cap="none" strike="noStrike">
              <a:solidFill>
                <a:schemeClr val="lt1"/>
              </a:solidFill>
              <a:latin typeface="BIZ UDPGothic"/>
              <a:ea typeface="BIZ UDPGothic"/>
              <a:cs typeface="BIZ UDPGothic"/>
              <a:sym typeface="BIZ UDPGothic"/>
            </a:endParaRPr>
          </a:p>
        </p:txBody>
      </p:sp>
      <p:sp>
        <p:nvSpPr>
          <p:cNvPr id="1168" name="Google Shape;1168;p42"/>
          <p:cNvSpPr/>
          <p:nvPr/>
        </p:nvSpPr>
        <p:spPr>
          <a:xfrm>
            <a:off x="6552978" y="1802823"/>
            <a:ext cx="1462453" cy="432000"/>
          </a:xfrm>
          <a:prstGeom prst="rect">
            <a:avLst/>
          </a:prstGeom>
          <a:no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0" i="0" lang="ja-JP" sz="1000" u="none" cap="none" strike="noStrike">
                <a:solidFill>
                  <a:schemeClr val="lt1"/>
                </a:solidFill>
                <a:latin typeface="BIZ UDPGothic"/>
                <a:ea typeface="BIZ UDPGothic"/>
                <a:cs typeface="BIZ UDPGothic"/>
                <a:sym typeface="BIZ UDPGothic"/>
              </a:rPr>
              <a:t>ウェビナー開催直後に</a:t>
            </a:r>
            <a:endParaRPr b="0" i="0" sz="1000" u="none" cap="none" strike="noStrike">
              <a:solidFill>
                <a:schemeClr val="lt1"/>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000"/>
              <a:buFont typeface="Arial"/>
              <a:buNone/>
            </a:pPr>
            <a:r>
              <a:rPr b="0" i="0" lang="ja-JP" sz="1000" u="none" cap="none" strike="noStrike">
                <a:solidFill>
                  <a:schemeClr val="lt1"/>
                </a:solidFill>
                <a:latin typeface="BIZ UDPGothic"/>
                <a:ea typeface="BIZ UDPGothic"/>
                <a:cs typeface="BIZ UDPGothic"/>
                <a:sym typeface="BIZ UDPGothic"/>
              </a:rPr>
              <a:t>フォローしたい</a:t>
            </a:r>
            <a:endParaRPr b="0" i="0" sz="1000" u="none" cap="none" strike="noStrike">
              <a:solidFill>
                <a:schemeClr val="lt1"/>
              </a:solidFill>
              <a:latin typeface="BIZ UDPGothic"/>
              <a:ea typeface="BIZ UDPGothic"/>
              <a:cs typeface="BIZ UDPGothic"/>
              <a:sym typeface="BIZ UDPGothic"/>
            </a:endParaRPr>
          </a:p>
        </p:txBody>
      </p:sp>
      <p:sp>
        <p:nvSpPr>
          <p:cNvPr id="1169" name="Google Shape;1169;p42"/>
          <p:cNvSpPr/>
          <p:nvPr/>
        </p:nvSpPr>
        <p:spPr>
          <a:xfrm>
            <a:off x="8197756" y="1802823"/>
            <a:ext cx="1462453" cy="432000"/>
          </a:xfrm>
          <a:prstGeom prst="rect">
            <a:avLst/>
          </a:prstGeom>
          <a:no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0" i="0" lang="ja-JP" sz="1000" u="none" cap="none" strike="noStrike">
                <a:solidFill>
                  <a:schemeClr val="lt1"/>
                </a:solidFill>
                <a:latin typeface="BIZ UDPGothic"/>
                <a:ea typeface="BIZ UDPGothic"/>
                <a:cs typeface="BIZ UDPGothic"/>
                <a:sym typeface="BIZ UDPGothic"/>
              </a:rPr>
              <a:t>ウェビナーから確実に</a:t>
            </a:r>
            <a:endParaRPr b="0" i="0" sz="1000" u="none" cap="none" strike="noStrike">
              <a:solidFill>
                <a:schemeClr val="lt1"/>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000"/>
              <a:buFont typeface="Arial"/>
              <a:buNone/>
            </a:pPr>
            <a:r>
              <a:rPr b="0" i="0" lang="ja-JP" sz="1000" u="none" cap="none" strike="noStrike">
                <a:solidFill>
                  <a:schemeClr val="lt1"/>
                </a:solidFill>
                <a:latin typeface="BIZ UDPGothic"/>
                <a:ea typeface="BIZ UDPGothic"/>
                <a:cs typeface="BIZ UDPGothic"/>
                <a:sym typeface="BIZ UDPGothic"/>
              </a:rPr>
              <a:t>商談につなげたい</a:t>
            </a:r>
            <a:endParaRPr b="0" i="0" sz="1400" u="none" cap="none" strike="noStrike">
              <a:solidFill>
                <a:srgbClr val="000000"/>
              </a:solidFill>
              <a:latin typeface="BIZ UDPGothic"/>
              <a:ea typeface="BIZ UDPGothic"/>
              <a:cs typeface="BIZ UDPGothic"/>
              <a:sym typeface="BIZ UDPGothic"/>
            </a:endParaRPr>
          </a:p>
        </p:txBody>
      </p:sp>
      <p:sp>
        <p:nvSpPr>
          <p:cNvPr id="1170" name="Google Shape;1170;p42"/>
          <p:cNvSpPr/>
          <p:nvPr/>
        </p:nvSpPr>
        <p:spPr>
          <a:xfrm>
            <a:off x="9961385" y="1802823"/>
            <a:ext cx="1366779" cy="432000"/>
          </a:xfrm>
          <a:prstGeom prst="rect">
            <a:avLst/>
          </a:prstGeom>
          <a:no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0" i="0" lang="ja-JP" sz="1000" u="none" cap="none" strike="noStrike">
                <a:solidFill>
                  <a:schemeClr val="lt1"/>
                </a:solidFill>
                <a:latin typeface="BIZ UDPGothic"/>
                <a:ea typeface="BIZ UDPGothic"/>
                <a:cs typeface="BIZ UDPGothic"/>
                <a:sym typeface="BIZ UDPGothic"/>
              </a:rPr>
              <a:t>ウェビナーの効果を</a:t>
            </a:r>
            <a:endParaRPr b="0" i="0" sz="1000" u="none" cap="none" strike="noStrike">
              <a:solidFill>
                <a:schemeClr val="lt1"/>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000"/>
              <a:buFont typeface="Arial"/>
              <a:buNone/>
            </a:pPr>
            <a:r>
              <a:rPr b="0" i="0" lang="ja-JP" sz="1000" u="none" cap="none" strike="noStrike">
                <a:solidFill>
                  <a:schemeClr val="lt1"/>
                </a:solidFill>
                <a:latin typeface="BIZ UDPGothic"/>
                <a:ea typeface="BIZ UDPGothic"/>
                <a:cs typeface="BIZ UDPGothic"/>
                <a:sym typeface="BIZ UDPGothic"/>
              </a:rPr>
              <a:t>最大化したい</a:t>
            </a:r>
            <a:endParaRPr b="0" i="0" sz="1000" u="none" cap="none" strike="noStrike">
              <a:solidFill>
                <a:schemeClr val="lt1"/>
              </a:solidFill>
              <a:latin typeface="BIZ UDPGothic"/>
              <a:ea typeface="BIZ UDPGothic"/>
              <a:cs typeface="BIZ UDPGothic"/>
              <a:sym typeface="BIZ UDPGothic"/>
            </a:endParaRPr>
          </a:p>
        </p:txBody>
      </p:sp>
      <p:sp>
        <p:nvSpPr>
          <p:cNvPr id="1171" name="Google Shape;1171;p42"/>
          <p:cNvSpPr txBox="1"/>
          <p:nvPr/>
        </p:nvSpPr>
        <p:spPr>
          <a:xfrm>
            <a:off x="10164033" y="6452965"/>
            <a:ext cx="170767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rPr b="0" i="0" lang="ja-JP" sz="800" u="none" cap="none" strike="noStrike">
                <a:solidFill>
                  <a:srgbClr val="D8D8D8"/>
                </a:solidFill>
                <a:latin typeface="Arial"/>
                <a:ea typeface="Arial"/>
                <a:cs typeface="Arial"/>
                <a:sym typeface="Arial"/>
              </a:rPr>
              <a:t>©2018 MAJISEMI Inc.</a:t>
            </a:r>
            <a:endParaRPr b="0" i="0" sz="800" u="none" cap="none" strike="noStrike">
              <a:solidFill>
                <a:srgbClr val="D8D8D8"/>
              </a:solidFill>
              <a:latin typeface="Arial"/>
              <a:ea typeface="Arial"/>
              <a:cs typeface="Arial"/>
              <a:sym typeface="Arial"/>
            </a:endParaRPr>
          </a:p>
        </p:txBody>
      </p:sp>
      <p:sp>
        <p:nvSpPr>
          <p:cNvPr id="1172" name="Google Shape;1172;p42"/>
          <p:cNvSpPr txBox="1"/>
          <p:nvPr>
            <p:ph idx="12" type="sldNum"/>
          </p:nvPr>
        </p:nvSpPr>
        <p:spPr>
          <a:xfrm>
            <a:off x="11755464" y="6452966"/>
            <a:ext cx="386261"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ja-JP" sz="800">
                <a:solidFill>
                  <a:srgbClr val="D8D8D8"/>
                </a:solidFill>
                <a:latin typeface="Arial"/>
                <a:ea typeface="Arial"/>
                <a:cs typeface="Arial"/>
                <a:sym typeface="Arial"/>
              </a:rPr>
              <a:t>‹#›</a:t>
            </a:fld>
            <a:endParaRPr sz="800">
              <a:solidFill>
                <a:srgbClr val="D8D8D8"/>
              </a:solidFill>
              <a:latin typeface="Arial"/>
              <a:ea typeface="Arial"/>
              <a:cs typeface="Arial"/>
              <a:sym typeface="Arial"/>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6" name="Shape 1176"/>
        <p:cNvGrpSpPr/>
        <p:nvPr/>
      </p:nvGrpSpPr>
      <p:grpSpPr>
        <a:xfrm>
          <a:off x="0" y="0"/>
          <a:ext cx="0" cy="0"/>
          <a:chOff x="0" y="0"/>
          <a:chExt cx="0" cy="0"/>
        </a:xfrm>
      </p:grpSpPr>
      <p:cxnSp>
        <p:nvCxnSpPr>
          <p:cNvPr id="1177" name="Google Shape;1177;p43"/>
          <p:cNvCxnSpPr/>
          <p:nvPr/>
        </p:nvCxnSpPr>
        <p:spPr>
          <a:xfrm>
            <a:off x="6350" y="530523"/>
            <a:ext cx="12185650" cy="0"/>
          </a:xfrm>
          <a:prstGeom prst="straightConnector1">
            <a:avLst/>
          </a:prstGeom>
          <a:noFill/>
          <a:ln cap="flat" cmpd="sng" w="9525">
            <a:solidFill>
              <a:srgbClr val="163F9B"/>
            </a:solidFill>
            <a:prstDash val="solid"/>
            <a:miter lim="800000"/>
            <a:headEnd len="sm" w="sm" type="none"/>
            <a:tailEnd len="sm" w="sm" type="none"/>
          </a:ln>
        </p:spPr>
      </p:cxnSp>
      <p:sp>
        <p:nvSpPr>
          <p:cNvPr id="1178" name="Google Shape;1178;p43"/>
          <p:cNvSpPr/>
          <p:nvPr/>
        </p:nvSpPr>
        <p:spPr>
          <a:xfrm>
            <a:off x="12028601" y="-535"/>
            <a:ext cx="163399" cy="532342"/>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179" name="Google Shape;1179;p43"/>
          <p:cNvSpPr txBox="1"/>
          <p:nvPr/>
        </p:nvSpPr>
        <p:spPr>
          <a:xfrm>
            <a:off x="571011" y="-13075"/>
            <a:ext cx="9543048" cy="586088"/>
          </a:xfrm>
          <a:prstGeom prst="rect">
            <a:avLst/>
          </a:prstGeom>
          <a:noFill/>
          <a:ln>
            <a:noFill/>
          </a:ln>
        </p:spPr>
        <p:txBody>
          <a:bodyPr anchorCtr="0" anchor="t" bIns="45700" lIns="91425" spcFirstLastPara="1" rIns="91425" wrap="square" tIns="108000">
            <a:spAutoFit/>
          </a:bodyPr>
          <a:lstStyle/>
          <a:p>
            <a:pPr indent="0" lvl="0" marL="0" marR="0" rtl="0" algn="l">
              <a:lnSpc>
                <a:spcPct val="100000"/>
              </a:lnSpc>
              <a:spcBef>
                <a:spcPts val="0"/>
              </a:spcBef>
              <a:spcAft>
                <a:spcPts val="0"/>
              </a:spcAft>
              <a:buClr>
                <a:srgbClr val="000000"/>
              </a:buClr>
              <a:buSzPts val="3600"/>
              <a:buFont typeface="Arial"/>
              <a:buNone/>
            </a:pPr>
            <a:r>
              <a:rPr b="0" i="0" lang="ja-JP" sz="2800" u="none" cap="none" strike="noStrike">
                <a:solidFill>
                  <a:schemeClr val="accent4"/>
                </a:solidFill>
                <a:latin typeface="BIZ UDPGothic"/>
                <a:ea typeface="BIZ UDPGothic"/>
                <a:cs typeface="BIZ UDPGothic"/>
                <a:sym typeface="BIZ UDPGothic"/>
              </a:rPr>
              <a:t>その他のオプション　</a:t>
            </a:r>
            <a:r>
              <a:rPr b="0" i="0" lang="ja-JP" sz="1800" u="none" cap="none" strike="noStrike">
                <a:solidFill>
                  <a:schemeClr val="accent4"/>
                </a:solidFill>
                <a:latin typeface="BIZ UDPGothic"/>
                <a:ea typeface="BIZ UDPGothic"/>
                <a:cs typeface="BIZ UDPGothic"/>
                <a:sym typeface="BIZ UDPGothic"/>
              </a:rPr>
              <a:t>※詳細は個別にご相談ください</a:t>
            </a:r>
            <a:endParaRPr b="0" i="0" sz="1400" u="none" cap="none" strike="noStrike">
              <a:solidFill>
                <a:srgbClr val="000000"/>
              </a:solidFill>
              <a:latin typeface="BIZ UDPGothic"/>
              <a:ea typeface="BIZ UDPGothic"/>
              <a:cs typeface="BIZ UDPGothic"/>
              <a:sym typeface="BIZ UDPGothic"/>
            </a:endParaRPr>
          </a:p>
        </p:txBody>
      </p:sp>
      <p:sp>
        <p:nvSpPr>
          <p:cNvPr id="1180" name="Google Shape;1180;p43"/>
          <p:cNvSpPr txBox="1"/>
          <p:nvPr/>
        </p:nvSpPr>
        <p:spPr>
          <a:xfrm>
            <a:off x="10428204" y="59906"/>
            <a:ext cx="1542600" cy="471900"/>
          </a:xfrm>
          <a:prstGeom prst="rect">
            <a:avLst/>
          </a:prstGeom>
          <a:noFill/>
          <a:ln>
            <a:noFill/>
          </a:ln>
        </p:spPr>
        <p:txBody>
          <a:bodyPr anchorCtr="0" anchor="t" bIns="45700" lIns="91425" spcFirstLastPara="1" rIns="91425" wrap="square" tIns="45700">
            <a:spAutoFit/>
          </a:bodyPr>
          <a:lstStyle/>
          <a:p>
            <a:pPr indent="0" lvl="0" marL="0" marR="0" rtl="0" algn="r">
              <a:lnSpc>
                <a:spcPct val="105555"/>
              </a:lnSpc>
              <a:spcBef>
                <a:spcPts val="0"/>
              </a:spcBef>
              <a:spcAft>
                <a:spcPts val="0"/>
              </a:spcAft>
              <a:buClr>
                <a:srgbClr val="000000"/>
              </a:buClr>
              <a:buSzPts val="1800"/>
              <a:buFont typeface="Arial"/>
              <a:buNone/>
            </a:pPr>
            <a:r>
              <a:rPr b="1" i="0" lang="ja-JP" sz="1200" u="none" cap="none" strike="noStrike">
                <a:solidFill>
                  <a:schemeClr val="accent4"/>
                </a:solidFill>
                <a:latin typeface="BIZ UDPGothic"/>
                <a:ea typeface="BIZ UDPGothic"/>
                <a:cs typeface="BIZ UDPGothic"/>
                <a:sym typeface="BIZ UDPGothic"/>
              </a:rPr>
              <a:t>Webinar</a:t>
            </a:r>
            <a:endParaRPr b="0" i="0" sz="1200" u="none" cap="none" strike="noStrike">
              <a:solidFill>
                <a:schemeClr val="accent4"/>
              </a:solidFill>
              <a:latin typeface="BIZ UDPGothic"/>
              <a:ea typeface="BIZ UDPGothic"/>
              <a:cs typeface="BIZ UDPGothic"/>
              <a:sym typeface="BIZ UDPGothic"/>
            </a:endParaRPr>
          </a:p>
          <a:p>
            <a:pPr indent="0" lvl="0" marL="0" marR="0" rtl="0" algn="r">
              <a:lnSpc>
                <a:spcPct val="105555"/>
              </a:lnSpc>
              <a:spcBef>
                <a:spcPts val="0"/>
              </a:spcBef>
              <a:spcAft>
                <a:spcPts val="0"/>
              </a:spcAft>
              <a:buClr>
                <a:srgbClr val="000000"/>
              </a:buClr>
              <a:buSzPts val="1800"/>
              <a:buFont typeface="Arial"/>
              <a:buNone/>
            </a:pPr>
            <a:r>
              <a:rPr b="0" i="0" lang="ja-JP" sz="1200" u="none" cap="none" strike="noStrike">
                <a:solidFill>
                  <a:srgbClr val="163F9B"/>
                </a:solidFill>
                <a:latin typeface="BIZ UDPGothic"/>
                <a:ea typeface="BIZ UDPGothic"/>
                <a:cs typeface="BIZ UDPGothic"/>
                <a:sym typeface="BIZ UDPGothic"/>
              </a:rPr>
              <a:t>as a Service</a:t>
            </a:r>
            <a:endParaRPr b="0" i="0" sz="1200" u="none" cap="none" strike="noStrike">
              <a:solidFill>
                <a:srgbClr val="163F9B"/>
              </a:solidFill>
              <a:latin typeface="BIZ UDPGothic"/>
              <a:ea typeface="BIZ UDPGothic"/>
              <a:cs typeface="BIZ UDPGothic"/>
              <a:sym typeface="BIZ UDPGothic"/>
            </a:endParaRPr>
          </a:p>
        </p:txBody>
      </p:sp>
      <p:graphicFrame>
        <p:nvGraphicFramePr>
          <p:cNvPr id="1181" name="Google Shape;1181;p43"/>
          <p:cNvGraphicFramePr/>
          <p:nvPr/>
        </p:nvGraphicFramePr>
        <p:xfrm>
          <a:off x="393729" y="804881"/>
          <a:ext cx="3000000" cy="3000000"/>
        </p:xfrm>
        <a:graphic>
          <a:graphicData uri="http://schemas.openxmlformats.org/drawingml/2006/table">
            <a:tbl>
              <a:tblPr bandRow="1" firstRow="1">
                <a:noFill/>
                <a:tableStyleId>{36977B20-A630-4A1D-81F4-7C21FFB1FC08}</a:tableStyleId>
              </a:tblPr>
              <a:tblGrid>
                <a:gridCol w="2414775"/>
                <a:gridCol w="2006075"/>
                <a:gridCol w="6923325"/>
              </a:tblGrid>
              <a:tr h="229450">
                <a:tc>
                  <a:txBody>
                    <a:bodyPr/>
                    <a:lstStyle/>
                    <a:p>
                      <a:pPr indent="0" lvl="0" marL="0" marR="0" rtl="0" algn="l">
                        <a:lnSpc>
                          <a:spcPct val="100000"/>
                        </a:lnSpc>
                        <a:spcBef>
                          <a:spcPts val="0"/>
                        </a:spcBef>
                        <a:spcAft>
                          <a:spcPts val="0"/>
                        </a:spcAft>
                        <a:buClr>
                          <a:srgbClr val="000000"/>
                        </a:buClr>
                        <a:buSzPts val="1400"/>
                        <a:buFont typeface="Arial"/>
                        <a:buNone/>
                      </a:pPr>
                      <a:r>
                        <a:rPr lang="ja-JP" sz="1400" u="none" cap="none" strike="noStrike">
                          <a:latin typeface="BIZ UDPGothic"/>
                          <a:ea typeface="BIZ UDPGothic"/>
                          <a:cs typeface="BIZ UDPGothic"/>
                          <a:sym typeface="BIZ UDPGothic"/>
                        </a:rPr>
                        <a:t>名称</a:t>
                      </a:r>
                      <a:endParaRPr sz="1400" u="none" cap="none" strike="noStrike">
                        <a:latin typeface="BIZ UDPGothic"/>
                        <a:ea typeface="BIZ UDPGothic"/>
                        <a:cs typeface="BIZ UDPGothic"/>
                        <a:sym typeface="BIZ UDPGothic"/>
                      </a:endParaRPr>
                    </a:p>
                  </a:txBody>
                  <a:tcPr marT="45725" marB="45725" marR="91450" marL="91450">
                    <a:lnL cap="flat" cmpd="sng" w="12700">
                      <a:solidFill>
                        <a:schemeClr val="accent6"/>
                      </a:solidFill>
                      <a:prstDash val="solid"/>
                      <a:round/>
                      <a:headEnd len="sm" w="sm" type="none"/>
                      <a:tailEnd len="sm" w="sm" type="none"/>
                    </a:lnL>
                    <a:lnR cap="flat" cmpd="sng" w="12700">
                      <a:solidFill>
                        <a:schemeClr val="accent6"/>
                      </a:solidFill>
                      <a:prstDash val="solid"/>
                      <a:round/>
                      <a:headEnd len="sm" w="sm" type="none"/>
                      <a:tailEnd len="sm" w="sm" type="none"/>
                    </a:lnR>
                    <a:lnT cap="flat" cmpd="sng" w="12700">
                      <a:solidFill>
                        <a:schemeClr val="accent6"/>
                      </a:solidFill>
                      <a:prstDash val="solid"/>
                      <a:round/>
                      <a:headEnd len="sm" w="sm" type="none"/>
                      <a:tailEnd len="sm" w="sm" type="none"/>
                    </a:lnT>
                    <a:lnB cap="flat" cmpd="sng" w="12700">
                      <a:solidFill>
                        <a:schemeClr val="accent6"/>
                      </a:solidFill>
                      <a:prstDash val="solid"/>
                      <a:round/>
                      <a:headEnd len="sm" w="sm" type="none"/>
                      <a:tailEnd len="sm" w="sm" type="none"/>
                    </a:lnB>
                    <a:solidFill>
                      <a:srgbClr val="102F74"/>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ja-JP" sz="1400" u="none" cap="none" strike="noStrike">
                          <a:latin typeface="BIZ UDPGothic"/>
                          <a:ea typeface="BIZ UDPGothic"/>
                          <a:cs typeface="BIZ UDPGothic"/>
                          <a:sym typeface="BIZ UDPGothic"/>
                        </a:rPr>
                        <a:t>料金（税別）</a:t>
                      </a:r>
                      <a:endParaRPr sz="1400" u="none" cap="none" strike="noStrike">
                        <a:latin typeface="BIZ UDPGothic"/>
                        <a:ea typeface="BIZ UDPGothic"/>
                        <a:cs typeface="BIZ UDPGothic"/>
                        <a:sym typeface="BIZ UDPGothic"/>
                      </a:endParaRPr>
                    </a:p>
                  </a:txBody>
                  <a:tcPr marT="45725" marB="45725" marR="91450" marL="91450">
                    <a:lnL cap="flat" cmpd="sng" w="12700">
                      <a:solidFill>
                        <a:schemeClr val="accent6"/>
                      </a:solidFill>
                      <a:prstDash val="solid"/>
                      <a:round/>
                      <a:headEnd len="sm" w="sm" type="none"/>
                      <a:tailEnd len="sm" w="sm" type="none"/>
                    </a:lnL>
                    <a:lnR cap="flat" cmpd="sng" w="12700">
                      <a:solidFill>
                        <a:schemeClr val="accent6"/>
                      </a:solidFill>
                      <a:prstDash val="solid"/>
                      <a:round/>
                      <a:headEnd len="sm" w="sm" type="none"/>
                      <a:tailEnd len="sm" w="sm" type="none"/>
                    </a:lnR>
                    <a:lnT cap="flat" cmpd="sng" w="12700">
                      <a:solidFill>
                        <a:schemeClr val="accent6"/>
                      </a:solidFill>
                      <a:prstDash val="solid"/>
                      <a:round/>
                      <a:headEnd len="sm" w="sm" type="none"/>
                      <a:tailEnd len="sm" w="sm" type="none"/>
                    </a:lnT>
                    <a:lnB cap="flat" cmpd="sng" w="12700">
                      <a:solidFill>
                        <a:schemeClr val="accent6"/>
                      </a:solidFill>
                      <a:prstDash val="solid"/>
                      <a:round/>
                      <a:headEnd len="sm" w="sm" type="none"/>
                      <a:tailEnd len="sm" w="sm" type="none"/>
                    </a:lnB>
                    <a:solidFill>
                      <a:srgbClr val="102F74"/>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ja-JP" sz="1400" u="none" cap="none" strike="noStrike">
                          <a:latin typeface="BIZ UDPGothic"/>
                          <a:ea typeface="BIZ UDPGothic"/>
                          <a:cs typeface="BIZ UDPGothic"/>
                          <a:sym typeface="BIZ UDPGothic"/>
                        </a:rPr>
                        <a:t>内容</a:t>
                      </a:r>
                      <a:endParaRPr sz="1400" u="none" cap="none" strike="noStrike">
                        <a:latin typeface="BIZ UDPGothic"/>
                        <a:ea typeface="BIZ UDPGothic"/>
                        <a:cs typeface="BIZ UDPGothic"/>
                        <a:sym typeface="BIZ UDPGothic"/>
                      </a:endParaRPr>
                    </a:p>
                  </a:txBody>
                  <a:tcPr marT="45725" marB="45725" marR="91450" marL="91450">
                    <a:lnL cap="flat" cmpd="sng" w="12700">
                      <a:solidFill>
                        <a:schemeClr val="accent6"/>
                      </a:solidFill>
                      <a:prstDash val="solid"/>
                      <a:round/>
                      <a:headEnd len="sm" w="sm" type="none"/>
                      <a:tailEnd len="sm" w="sm" type="none"/>
                    </a:lnL>
                    <a:lnR cap="flat" cmpd="sng" w="12700">
                      <a:solidFill>
                        <a:schemeClr val="accent6"/>
                      </a:solidFill>
                      <a:prstDash val="solid"/>
                      <a:round/>
                      <a:headEnd len="sm" w="sm" type="none"/>
                      <a:tailEnd len="sm" w="sm" type="none"/>
                    </a:lnR>
                    <a:lnT cap="flat" cmpd="sng" w="12700">
                      <a:solidFill>
                        <a:schemeClr val="accent6"/>
                      </a:solidFill>
                      <a:prstDash val="solid"/>
                      <a:round/>
                      <a:headEnd len="sm" w="sm" type="none"/>
                      <a:tailEnd len="sm" w="sm" type="none"/>
                    </a:lnT>
                    <a:lnB cap="flat" cmpd="sng" w="12700">
                      <a:solidFill>
                        <a:schemeClr val="accent6"/>
                      </a:solidFill>
                      <a:prstDash val="solid"/>
                      <a:round/>
                      <a:headEnd len="sm" w="sm" type="none"/>
                      <a:tailEnd len="sm" w="sm" type="none"/>
                    </a:lnB>
                    <a:solidFill>
                      <a:srgbClr val="102F74"/>
                    </a:solidFill>
                  </a:tcPr>
                </a:tc>
              </a:tr>
              <a:tr h="390050">
                <a:tc>
                  <a:txBody>
                    <a:bodyPr/>
                    <a:lstStyle/>
                    <a:p>
                      <a:pPr indent="0" lvl="0" marL="0" marR="0" rtl="0" algn="l">
                        <a:lnSpc>
                          <a:spcPct val="100000"/>
                        </a:lnSpc>
                        <a:spcBef>
                          <a:spcPts val="0"/>
                        </a:spcBef>
                        <a:spcAft>
                          <a:spcPts val="0"/>
                        </a:spcAft>
                        <a:buClr>
                          <a:srgbClr val="000000"/>
                        </a:buClr>
                        <a:buSzPts val="1400"/>
                        <a:buFont typeface="Arial"/>
                        <a:buNone/>
                      </a:pPr>
                      <a:r>
                        <a:rPr lang="ja-JP" sz="1200" u="none" cap="none" strike="noStrike">
                          <a:solidFill>
                            <a:srgbClr val="153D97"/>
                          </a:solidFill>
                          <a:latin typeface="BIZ UDPGothic"/>
                          <a:ea typeface="BIZ UDPGothic"/>
                          <a:cs typeface="BIZ UDPGothic"/>
                          <a:sym typeface="BIZ UDPGothic"/>
                        </a:rPr>
                        <a:t>マジフォロ</a:t>
                      </a:r>
                      <a:endParaRPr sz="1200" u="none" cap="none" strike="noStrike">
                        <a:solidFill>
                          <a:srgbClr val="153D97"/>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1400"/>
                        <a:buFont typeface="Arial"/>
                        <a:buNone/>
                      </a:pPr>
                      <a:r>
                        <a:rPr lang="ja-JP" sz="1200" u="none" cap="none" strike="noStrike">
                          <a:solidFill>
                            <a:srgbClr val="153D97"/>
                          </a:solidFill>
                          <a:latin typeface="BIZ UDPGothic"/>
                          <a:ea typeface="BIZ UDPGothic"/>
                          <a:cs typeface="BIZ UDPGothic"/>
                          <a:sym typeface="BIZ UDPGothic"/>
                        </a:rPr>
                        <a:t>（</a:t>
                      </a:r>
                      <a:r>
                        <a:rPr lang="ja-JP" sz="1200" u="none" cap="none" strike="noStrike">
                          <a:solidFill>
                            <a:schemeClr val="accent4"/>
                          </a:solidFill>
                          <a:latin typeface="BIZ UDPGothic"/>
                          <a:ea typeface="BIZ UDPGothic"/>
                          <a:cs typeface="BIZ UDPGothic"/>
                          <a:sym typeface="BIZ UDPGothic"/>
                        </a:rPr>
                        <a:t>セミナー</a:t>
                      </a:r>
                      <a:r>
                        <a:rPr lang="ja-JP" sz="1200" u="none" cap="none" strike="noStrike">
                          <a:solidFill>
                            <a:srgbClr val="153D97"/>
                          </a:solidFill>
                          <a:latin typeface="BIZ UDPGothic"/>
                          <a:ea typeface="BIZ UDPGothic"/>
                          <a:cs typeface="BIZ UDPGothic"/>
                          <a:sym typeface="BIZ UDPGothic"/>
                        </a:rPr>
                        <a:t>後のフォロー代行）</a:t>
                      </a:r>
                      <a:endParaRPr sz="12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6"/>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ja-JP" sz="1200" u="none" cap="none" strike="noStrike">
                          <a:solidFill>
                            <a:schemeClr val="accent4"/>
                          </a:solidFill>
                          <a:latin typeface="BIZ UDPGothic"/>
                          <a:ea typeface="BIZ UDPGothic"/>
                          <a:cs typeface="BIZ UDPGothic"/>
                          <a:sym typeface="BIZ UDPGothic"/>
                        </a:rPr>
                        <a:t>@3,500円×集客人数</a:t>
                      </a:r>
                      <a:endParaRPr sz="12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6"/>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ja-JP" sz="1200" u="none" cap="none" strike="noStrike">
                          <a:solidFill>
                            <a:schemeClr val="accent4"/>
                          </a:solidFill>
                          <a:latin typeface="BIZ UDPGothic"/>
                          <a:ea typeface="BIZ UDPGothic"/>
                          <a:cs typeface="BIZ UDPGothic"/>
                          <a:sym typeface="BIZ UDPGothic"/>
                        </a:rPr>
                        <a:t>マジセミのフォロー専門スタッフが、セミナー終了直後に参加者、欠席者に対して、メール、電話でフォローします。</a:t>
                      </a:r>
                      <a:endParaRPr sz="12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6"/>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r>
              <a:tr h="390050">
                <a:tc>
                  <a:txBody>
                    <a:bodyPr/>
                    <a:lstStyle/>
                    <a:p>
                      <a:pPr indent="0" lvl="0" marL="0" marR="0" rtl="0" algn="l">
                        <a:lnSpc>
                          <a:spcPct val="100000"/>
                        </a:lnSpc>
                        <a:spcBef>
                          <a:spcPts val="0"/>
                        </a:spcBef>
                        <a:spcAft>
                          <a:spcPts val="0"/>
                        </a:spcAft>
                        <a:buClr>
                          <a:srgbClr val="000000"/>
                        </a:buClr>
                        <a:buSzPts val="1400"/>
                        <a:buFont typeface="Arial"/>
                        <a:buNone/>
                      </a:pPr>
                      <a:r>
                        <a:rPr lang="ja-JP" sz="1200" u="none" cap="none" strike="noStrike">
                          <a:solidFill>
                            <a:srgbClr val="153D97"/>
                          </a:solidFill>
                          <a:latin typeface="BIZ UDPGothic"/>
                          <a:ea typeface="BIZ UDPGothic"/>
                          <a:cs typeface="BIZ UDPGothic"/>
                          <a:sym typeface="BIZ UDPGothic"/>
                        </a:rPr>
                        <a:t>SEO記事作成</a:t>
                      </a:r>
                      <a:endParaRPr sz="12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ja-JP" sz="1200" u="none" cap="none" strike="noStrike">
                          <a:solidFill>
                            <a:schemeClr val="accent4"/>
                          </a:solidFill>
                          <a:latin typeface="BIZ UDPGothic"/>
                          <a:ea typeface="BIZ UDPGothic"/>
                          <a:cs typeface="BIZ UDPGothic"/>
                          <a:sym typeface="BIZ UDPGothic"/>
                        </a:rPr>
                        <a:t>5万円</a:t>
                      </a:r>
                      <a:endParaRPr sz="12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ja-JP" sz="1200" u="none" cap="none" strike="noStrike">
                          <a:solidFill>
                            <a:schemeClr val="accent4"/>
                          </a:solidFill>
                          <a:latin typeface="BIZ UDPGothic"/>
                          <a:ea typeface="BIZ UDPGothic"/>
                          <a:cs typeface="BIZ UDPGothic"/>
                          <a:sym typeface="BIZ UDPGothic"/>
                        </a:rPr>
                        <a:t>セミナーの講演内容から、SEOを意識した3,000字程度の記事を作成します。貴社のWebサイトに掲載することで、コンテンツマーケティングを促進します。</a:t>
                      </a:r>
                      <a:endParaRPr sz="12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r>
              <a:tr h="355625">
                <a:tc>
                  <a:txBody>
                    <a:bodyPr/>
                    <a:lstStyle/>
                    <a:p>
                      <a:pPr indent="0" lvl="0" marL="0" marR="0" rtl="0" algn="l">
                        <a:lnSpc>
                          <a:spcPct val="100000"/>
                        </a:lnSpc>
                        <a:spcBef>
                          <a:spcPts val="0"/>
                        </a:spcBef>
                        <a:spcAft>
                          <a:spcPts val="0"/>
                        </a:spcAft>
                        <a:buClr>
                          <a:srgbClr val="000000"/>
                        </a:buClr>
                        <a:buSzPts val="1400"/>
                        <a:buFont typeface="Arial"/>
                        <a:buNone/>
                      </a:pPr>
                      <a:r>
                        <a:rPr lang="ja-JP" sz="1200" u="none" cap="none" strike="noStrike">
                          <a:solidFill>
                            <a:srgbClr val="153D97"/>
                          </a:solidFill>
                          <a:latin typeface="BIZ UDPGothic"/>
                          <a:ea typeface="BIZ UDPGothic"/>
                          <a:cs typeface="BIZ UDPGothic"/>
                          <a:sym typeface="BIZ UDPGothic"/>
                        </a:rPr>
                        <a:t>フル動画提供/有料</a:t>
                      </a:r>
                      <a:endParaRPr sz="12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ja-JP" sz="1200" u="none" cap="none" strike="noStrike">
                          <a:solidFill>
                            <a:schemeClr val="accent4"/>
                          </a:solidFill>
                          <a:latin typeface="BIZ UDPGothic"/>
                          <a:ea typeface="BIZ UDPGothic"/>
                          <a:cs typeface="BIZ UDPGothic"/>
                          <a:sym typeface="BIZ UDPGothic"/>
                        </a:rPr>
                        <a:t>20万円</a:t>
                      </a:r>
                      <a:endParaRPr sz="12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ja-JP" sz="1200" u="none" cap="none" strike="noStrike">
                          <a:solidFill>
                            <a:schemeClr val="accent4"/>
                          </a:solidFill>
                          <a:latin typeface="BIZ UDPGothic"/>
                          <a:ea typeface="BIZ UDPGothic"/>
                          <a:cs typeface="BIZ UDPGothic"/>
                          <a:sym typeface="BIZ UDPGothic"/>
                        </a:rPr>
                        <a:t>セミナー動画をご提供させていただき、２次利用していただくためのオプションです。</a:t>
                      </a:r>
                      <a:endParaRPr sz="12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1400"/>
                        <a:buFont typeface="Arial"/>
                        <a:buNone/>
                      </a:pPr>
                      <a:r>
                        <a:rPr lang="ja-JP" sz="1200" u="none" cap="none" strike="noStrike">
                          <a:solidFill>
                            <a:schemeClr val="accent4"/>
                          </a:solidFill>
                          <a:latin typeface="BIZ UDPGothic"/>
                          <a:ea typeface="BIZ UDPGothic"/>
                          <a:cs typeface="BIZ UDPGothic"/>
                          <a:sym typeface="BIZ UDPGothic"/>
                        </a:rPr>
                        <a:t>※一定の利用制限内であれば無料でご提供いたします。トライアル時は、有料、無料ともご提供はありません。</a:t>
                      </a:r>
                      <a:endParaRPr sz="12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r>
              <a:tr h="390050">
                <a:tc>
                  <a:txBody>
                    <a:bodyPr/>
                    <a:lstStyle/>
                    <a:p>
                      <a:pPr indent="0" lvl="0" marL="0" marR="0" rtl="0" algn="l">
                        <a:lnSpc>
                          <a:spcPct val="100000"/>
                        </a:lnSpc>
                        <a:spcBef>
                          <a:spcPts val="0"/>
                        </a:spcBef>
                        <a:spcAft>
                          <a:spcPts val="0"/>
                        </a:spcAft>
                        <a:buClr>
                          <a:srgbClr val="000000"/>
                        </a:buClr>
                        <a:buSzPts val="1400"/>
                        <a:buFont typeface="Arial"/>
                        <a:buNone/>
                      </a:pPr>
                      <a:r>
                        <a:rPr lang="ja-JP" sz="1200" u="none" cap="none" strike="noStrike">
                          <a:solidFill>
                            <a:srgbClr val="153D97"/>
                          </a:solidFill>
                          <a:latin typeface="BIZ UDPGothic"/>
                          <a:ea typeface="BIZ UDPGothic"/>
                          <a:cs typeface="BIZ UDPGothic"/>
                          <a:sym typeface="BIZ UDPGothic"/>
                        </a:rPr>
                        <a:t>サマリ動画作成</a:t>
                      </a:r>
                      <a:endParaRPr sz="12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ja-JP" sz="1200" u="none" cap="none" strike="noStrike">
                          <a:solidFill>
                            <a:schemeClr val="accent4"/>
                          </a:solidFill>
                          <a:latin typeface="BIZ UDPGothic"/>
                          <a:ea typeface="BIZ UDPGothic"/>
                          <a:cs typeface="BIZ UDPGothic"/>
                          <a:sym typeface="BIZ UDPGothic"/>
                        </a:rPr>
                        <a:t>5万円</a:t>
                      </a:r>
                      <a:endParaRPr sz="12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ja-JP" sz="1200" u="none" cap="none" strike="noStrike">
                          <a:solidFill>
                            <a:schemeClr val="accent4"/>
                          </a:solidFill>
                          <a:latin typeface="BIZ UDPGothic"/>
                          <a:ea typeface="BIZ UDPGothic"/>
                          <a:cs typeface="BIZ UDPGothic"/>
                          <a:sym typeface="BIZ UDPGothic"/>
                        </a:rPr>
                        <a:t>セミナー動画をYoutube等に掲載する場合、長時間の動画は嫌われる傾向があります。このため5～10分程度に編集してご提供いたします。</a:t>
                      </a:r>
                      <a:endParaRPr sz="12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r>
              <a:tr h="229450">
                <a:tc>
                  <a:txBody>
                    <a:bodyPr/>
                    <a:lstStyle/>
                    <a:p>
                      <a:pPr indent="0" lvl="0" marL="0" marR="0" rtl="0" algn="l">
                        <a:lnSpc>
                          <a:spcPct val="100000"/>
                        </a:lnSpc>
                        <a:spcBef>
                          <a:spcPts val="0"/>
                        </a:spcBef>
                        <a:spcAft>
                          <a:spcPts val="0"/>
                        </a:spcAft>
                        <a:buClr>
                          <a:srgbClr val="000000"/>
                        </a:buClr>
                        <a:buSzPts val="1400"/>
                        <a:buFont typeface="Arial"/>
                        <a:buNone/>
                      </a:pPr>
                      <a:r>
                        <a:rPr lang="ja-JP" sz="1200" u="none" cap="none" strike="noStrike">
                          <a:solidFill>
                            <a:srgbClr val="153D97"/>
                          </a:solidFill>
                          <a:latin typeface="BIZ UDPGothic"/>
                          <a:ea typeface="BIZ UDPGothic"/>
                          <a:cs typeface="BIZ UDPGothic"/>
                          <a:sym typeface="BIZ UDPGothic"/>
                        </a:rPr>
                        <a:t>見逃し配信</a:t>
                      </a:r>
                      <a:endParaRPr sz="12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ja-JP" sz="1200" u="none" cap="none" strike="noStrike">
                          <a:solidFill>
                            <a:schemeClr val="accent4"/>
                          </a:solidFill>
                          <a:latin typeface="BIZ UDPGothic"/>
                          <a:ea typeface="BIZ UDPGothic"/>
                          <a:cs typeface="BIZ UDPGothic"/>
                          <a:sym typeface="BIZ UDPGothic"/>
                        </a:rPr>
                        <a:t>5万円</a:t>
                      </a:r>
                      <a:endParaRPr sz="12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ja-JP" sz="1200" u="none" cap="none" strike="noStrike">
                          <a:solidFill>
                            <a:schemeClr val="accent4"/>
                          </a:solidFill>
                          <a:latin typeface="BIZ UDPGothic"/>
                          <a:ea typeface="BIZ UDPGothic"/>
                          <a:cs typeface="BIZ UDPGothic"/>
                          <a:sym typeface="BIZ UDPGothic"/>
                        </a:rPr>
                        <a:t>セミナー申込者の内、当日欠席された方に対して、当日の動画を視聴していただきます。</a:t>
                      </a:r>
                      <a:endParaRPr sz="12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r>
              <a:tr h="229450">
                <a:tc>
                  <a:txBody>
                    <a:bodyPr/>
                    <a:lstStyle/>
                    <a:p>
                      <a:pPr indent="0" lvl="0" marL="0" marR="0" rtl="0" algn="l">
                        <a:lnSpc>
                          <a:spcPct val="100000"/>
                        </a:lnSpc>
                        <a:spcBef>
                          <a:spcPts val="0"/>
                        </a:spcBef>
                        <a:spcAft>
                          <a:spcPts val="0"/>
                        </a:spcAft>
                        <a:buClr>
                          <a:srgbClr val="000000"/>
                        </a:buClr>
                        <a:buSzPts val="1400"/>
                        <a:buFont typeface="Arial"/>
                        <a:buNone/>
                      </a:pPr>
                      <a:r>
                        <a:rPr lang="ja-JP" sz="1200" u="none" cap="none" strike="noStrike">
                          <a:solidFill>
                            <a:srgbClr val="153D97"/>
                          </a:solidFill>
                          <a:latin typeface="BIZ UDPGothic"/>
                          <a:ea typeface="BIZ UDPGothic"/>
                          <a:cs typeface="BIZ UDPGothic"/>
                          <a:sym typeface="BIZ UDPGothic"/>
                        </a:rPr>
                        <a:t>再放送</a:t>
                      </a:r>
                      <a:endParaRPr sz="12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ja-JP" sz="1200" u="none" cap="none" strike="noStrike">
                          <a:solidFill>
                            <a:schemeClr val="accent4"/>
                          </a:solidFill>
                          <a:latin typeface="BIZ UDPGothic"/>
                          <a:ea typeface="BIZ UDPGothic"/>
                          <a:cs typeface="BIZ UDPGothic"/>
                          <a:sym typeface="BIZ UDPGothic"/>
                        </a:rPr>
                        <a:t>@14,500円/10,000円</a:t>
                      </a:r>
                      <a:endParaRPr sz="12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ja-JP" sz="1200" u="none" cap="none" strike="noStrike">
                          <a:solidFill>
                            <a:schemeClr val="accent4"/>
                          </a:solidFill>
                          <a:latin typeface="BIZ UDPGothic"/>
                          <a:ea typeface="BIZ UDPGothic"/>
                          <a:cs typeface="BIZ UDPGothic"/>
                          <a:sym typeface="BIZ UDPGothic"/>
                        </a:rPr>
                        <a:t>過去マジセミで開催した録画を使って、手間なく追加のウェビナーを開催します。</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r>
              <a:tr h="344150">
                <a:tc>
                  <a:txBody>
                    <a:bodyPr/>
                    <a:lstStyle/>
                    <a:p>
                      <a:pPr indent="0" lvl="0" marL="0" marR="0" rtl="0" algn="l">
                        <a:lnSpc>
                          <a:spcPct val="100000"/>
                        </a:lnSpc>
                        <a:spcBef>
                          <a:spcPts val="0"/>
                        </a:spcBef>
                        <a:spcAft>
                          <a:spcPts val="0"/>
                        </a:spcAft>
                        <a:buClr>
                          <a:srgbClr val="153D97"/>
                        </a:buClr>
                        <a:buSzPts val="1400"/>
                        <a:buFont typeface="Arial"/>
                        <a:buNone/>
                      </a:pPr>
                      <a:r>
                        <a:rPr lang="ja-JP" sz="1200" u="none" cap="none" strike="noStrike">
                          <a:solidFill>
                            <a:schemeClr val="accent4"/>
                          </a:solidFill>
                          <a:latin typeface="BIZ UDPGothic"/>
                          <a:ea typeface="BIZ UDPGothic"/>
                          <a:cs typeface="BIZ UDPGothic"/>
                          <a:sym typeface="BIZ UDPGothic"/>
                        </a:rPr>
                        <a:t>２ステップウェビナー</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ja-JP" sz="1200" u="none" cap="none" strike="noStrike">
                          <a:solidFill>
                            <a:schemeClr val="accent4"/>
                          </a:solidFill>
                          <a:latin typeface="BIZ UDPGothic"/>
                          <a:ea typeface="BIZ UDPGothic"/>
                          <a:cs typeface="BIZ UDPGothic"/>
                          <a:sym typeface="BIZ UDPGothic"/>
                        </a:rPr>
                        <a:t>２０万円</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ja-JP" sz="1200" u="none" cap="none" strike="noStrike">
                          <a:solidFill>
                            <a:schemeClr val="accent4"/>
                          </a:solidFill>
                          <a:latin typeface="BIZ UDPGothic"/>
                          <a:ea typeface="BIZ UDPGothic"/>
                          <a:cs typeface="BIZ UDPGothic"/>
                          <a:sym typeface="BIZ UDPGothic"/>
                        </a:rPr>
                        <a:t>過去に貴社のウェビナーにお申し込みいただいた方（貴社の見込み客）に対して、より商談（アポ）につながるテーマ（他社比較、製品紹介、デモなど）を企画し、開催します。</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r>
              <a:tr h="367100">
                <a:tc>
                  <a:txBody>
                    <a:bodyPr/>
                    <a:lstStyle/>
                    <a:p>
                      <a:pPr indent="0" lvl="0" marL="0" marR="0" rtl="0" algn="l">
                        <a:lnSpc>
                          <a:spcPct val="100000"/>
                        </a:lnSpc>
                        <a:spcBef>
                          <a:spcPts val="0"/>
                        </a:spcBef>
                        <a:spcAft>
                          <a:spcPts val="0"/>
                        </a:spcAft>
                        <a:buClr>
                          <a:srgbClr val="153D97"/>
                        </a:buClr>
                        <a:buSzPts val="1400"/>
                        <a:buFont typeface="Arial"/>
                        <a:buNone/>
                      </a:pPr>
                      <a:r>
                        <a:rPr lang="ja-JP" sz="1200" u="none" cap="none" strike="noStrike">
                          <a:solidFill>
                            <a:schemeClr val="accent4"/>
                          </a:solidFill>
                          <a:latin typeface="BIZ UDPGothic"/>
                          <a:ea typeface="BIZ UDPGothic"/>
                          <a:cs typeface="BIZ UDPGothic"/>
                          <a:sym typeface="BIZ UDPGothic"/>
                        </a:rPr>
                        <a:t>運営支援（運営代行）</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ja-JP" sz="1200" u="none" cap="none" strike="noStrike">
                          <a:solidFill>
                            <a:schemeClr val="accent4"/>
                          </a:solidFill>
                          <a:latin typeface="BIZ UDPGothic"/>
                          <a:ea typeface="BIZ UDPGothic"/>
                          <a:cs typeface="BIZ UDPGothic"/>
                          <a:sym typeface="BIZ UDPGothic"/>
                        </a:rPr>
                        <a:t>２０万円</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ja-JP" sz="1200" u="none" cap="none" strike="noStrike">
                          <a:solidFill>
                            <a:schemeClr val="accent4"/>
                          </a:solidFill>
                          <a:latin typeface="BIZ UDPGothic"/>
                          <a:ea typeface="BIZ UDPGothic"/>
                          <a:cs typeface="BIZ UDPGothic"/>
                          <a:sym typeface="BIZ UDPGothic"/>
                        </a:rPr>
                        <a:t>貴社セミナーの運営を代行します。申込みページの作成、申込者の管理、Zoomの貸出、当日の司会進行、など一連の作業を代行します。（集客は含まれません。貴社にて集客していただきます。）</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r>
              <a:tr h="367100">
                <a:tc>
                  <a:txBody>
                    <a:bodyPr/>
                    <a:lstStyle/>
                    <a:p>
                      <a:pPr indent="0" lvl="0" marL="0" marR="0" rtl="0" algn="l">
                        <a:lnSpc>
                          <a:spcPct val="100000"/>
                        </a:lnSpc>
                        <a:spcBef>
                          <a:spcPts val="0"/>
                        </a:spcBef>
                        <a:spcAft>
                          <a:spcPts val="0"/>
                        </a:spcAft>
                        <a:buClr>
                          <a:srgbClr val="153D97"/>
                        </a:buClr>
                        <a:buSzPts val="1400"/>
                        <a:buFont typeface="Arial"/>
                        <a:buNone/>
                      </a:pPr>
                      <a:r>
                        <a:rPr lang="ja-JP" sz="1200" u="none" cap="none" strike="noStrike">
                          <a:solidFill>
                            <a:srgbClr val="153D97"/>
                          </a:solidFill>
                          <a:latin typeface="BIZ UDPGothic"/>
                          <a:ea typeface="BIZ UDPGothic"/>
                          <a:cs typeface="BIZ UDPGothic"/>
                          <a:sym typeface="BIZ UDPGothic"/>
                        </a:rPr>
                        <a:t>マジセミ代表 寺田による</a:t>
                      </a:r>
                      <a:endParaRPr sz="1200" u="none" cap="none" strike="noStrike">
                        <a:solidFill>
                          <a:srgbClr val="153D97"/>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153D97"/>
                        </a:buClr>
                        <a:buSzPts val="1400"/>
                        <a:buFont typeface="Arial"/>
                        <a:buNone/>
                      </a:pPr>
                      <a:r>
                        <a:rPr lang="ja-JP" sz="1200" u="none" cap="none" strike="noStrike">
                          <a:solidFill>
                            <a:srgbClr val="153D97"/>
                          </a:solidFill>
                          <a:latin typeface="BIZ UDPGothic"/>
                          <a:ea typeface="BIZ UDPGothic"/>
                          <a:cs typeface="BIZ UDPGothic"/>
                          <a:sym typeface="BIZ UDPGothic"/>
                        </a:rPr>
                        <a:t>貴社セミナーでのプレゼン</a:t>
                      </a:r>
                      <a:endParaRPr sz="12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ja-JP" sz="1200" u="none" cap="none" strike="noStrike">
                          <a:solidFill>
                            <a:schemeClr val="accent4"/>
                          </a:solidFill>
                          <a:latin typeface="BIZ UDPGothic"/>
                          <a:ea typeface="BIZ UDPGothic"/>
                          <a:cs typeface="BIZ UDPGothic"/>
                          <a:sym typeface="BIZ UDPGothic"/>
                        </a:rPr>
                        <a:t>30万円～</a:t>
                      </a:r>
                      <a:endParaRPr sz="1200" u="none" cap="none" strike="noStrike">
                        <a:solidFill>
                          <a:schemeClr val="accent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400"/>
                        <a:buFont typeface="Arial"/>
                        <a:buNone/>
                      </a:pPr>
                      <a:r>
                        <a:rPr lang="ja-JP" sz="1200" u="none" cap="none" strike="noStrike">
                          <a:solidFill>
                            <a:schemeClr val="accent4"/>
                          </a:solidFill>
                          <a:latin typeface="BIZ UDPGothic"/>
                          <a:ea typeface="BIZ UDPGothic"/>
                          <a:cs typeface="BIZ UDPGothic"/>
                          <a:sym typeface="BIZ UDPGothic"/>
                        </a:rPr>
                        <a:t>※30分～1時間程度</a:t>
                      </a:r>
                      <a:endParaRPr sz="12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ja-JP" sz="1200" u="none" cap="none" strike="noStrike">
                          <a:solidFill>
                            <a:schemeClr val="accent4"/>
                          </a:solidFill>
                          <a:latin typeface="BIZ UDPGothic"/>
                          <a:ea typeface="BIZ UDPGothic"/>
                          <a:cs typeface="BIZ UDPGothic"/>
                          <a:sym typeface="BIZ UDPGothic"/>
                        </a:rPr>
                        <a:t>マジセミ代表 寺田が、貴社セミナーでのプレゼンや対談、パネルディスカッションのファシリテーターを行います。テーマはご相談ください。</a:t>
                      </a:r>
                      <a:endParaRPr sz="12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r>
              <a:tr h="367100">
                <a:tc>
                  <a:txBody>
                    <a:bodyPr/>
                    <a:lstStyle/>
                    <a:p>
                      <a:pPr indent="0" lvl="0" marL="0" marR="0" rtl="0" algn="l">
                        <a:lnSpc>
                          <a:spcPct val="100000"/>
                        </a:lnSpc>
                        <a:spcBef>
                          <a:spcPts val="0"/>
                        </a:spcBef>
                        <a:spcAft>
                          <a:spcPts val="0"/>
                        </a:spcAft>
                        <a:buClr>
                          <a:srgbClr val="153D97"/>
                        </a:buClr>
                        <a:buSzPts val="1400"/>
                        <a:buFont typeface="Arial"/>
                        <a:buNone/>
                      </a:pPr>
                      <a:r>
                        <a:rPr lang="ja-JP" sz="1200" u="none" cap="none" strike="noStrike">
                          <a:solidFill>
                            <a:srgbClr val="153D97"/>
                          </a:solidFill>
                          <a:latin typeface="BIZ UDPGothic"/>
                          <a:ea typeface="BIZ UDPGothic"/>
                          <a:cs typeface="BIZ UDPGothic"/>
                          <a:sym typeface="BIZ UDPGothic"/>
                        </a:rPr>
                        <a:t>“エバンジェリストAI”デジタル寺田による基調講演代行</a:t>
                      </a:r>
                      <a:endParaRPr sz="12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ja-JP" sz="1200" u="none" cap="none" strike="noStrike">
                          <a:solidFill>
                            <a:schemeClr val="accent4"/>
                          </a:solidFill>
                          <a:latin typeface="BIZ UDPGothic"/>
                          <a:ea typeface="BIZ UDPGothic"/>
                          <a:cs typeface="BIZ UDPGothic"/>
                          <a:sym typeface="BIZ UDPGothic"/>
                        </a:rPr>
                        <a:t>10万円</a:t>
                      </a:r>
                      <a:endParaRPr sz="12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ja-JP" sz="1200" u="none" cap="none" strike="noStrike">
                          <a:solidFill>
                            <a:schemeClr val="accent4"/>
                          </a:solidFill>
                          <a:latin typeface="BIZ UDPGothic"/>
                          <a:ea typeface="BIZ UDPGothic"/>
                          <a:cs typeface="BIZ UDPGothic"/>
                          <a:sym typeface="BIZ UDPGothic"/>
                        </a:rPr>
                        <a:t>生成AIを活用した“エバンジェリストAI”デジタル寺田が、貴社のウェビナーで基調講演を行います。</a:t>
                      </a:r>
                      <a:endParaRPr sz="12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1400"/>
                        <a:buFont typeface="Arial"/>
                        <a:buNone/>
                      </a:pPr>
                      <a:r>
                        <a:rPr lang="ja-JP" sz="1200" u="none" cap="none" strike="noStrike">
                          <a:solidFill>
                            <a:schemeClr val="accent4"/>
                          </a:solidFill>
                          <a:latin typeface="BIZ UDPGothic"/>
                          <a:ea typeface="BIZ UDPGothic"/>
                          <a:cs typeface="BIZ UDPGothic"/>
                          <a:sym typeface="BIZ UDPGothic"/>
                        </a:rPr>
                        <a:t>・セミナーで講演するが、講演原稿・スライドを作成する時間がない</a:t>
                      </a:r>
                      <a:endParaRPr sz="12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1400"/>
                        <a:buFont typeface="Arial"/>
                        <a:buNone/>
                      </a:pPr>
                      <a:r>
                        <a:rPr lang="ja-JP" sz="1200" u="none" cap="none" strike="noStrike">
                          <a:solidFill>
                            <a:schemeClr val="accent4"/>
                          </a:solidFill>
                          <a:latin typeface="BIZ UDPGothic"/>
                          <a:ea typeface="BIZ UDPGothic"/>
                          <a:cs typeface="BIZ UDPGothic"/>
                          <a:sym typeface="BIZ UDPGothic"/>
                        </a:rPr>
                        <a:t>・プレゼンが上手な社員がいない（又は忙しい）ため、プレゼンまで含めて代行してほしい</a:t>
                      </a:r>
                      <a:endParaRPr sz="12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r>
              <a:tr h="367100">
                <a:tc>
                  <a:txBody>
                    <a:bodyPr/>
                    <a:lstStyle/>
                    <a:p>
                      <a:pPr indent="0" lvl="0" marL="0" marR="0" rtl="0" algn="l">
                        <a:lnSpc>
                          <a:spcPct val="100000"/>
                        </a:lnSpc>
                        <a:spcBef>
                          <a:spcPts val="0"/>
                        </a:spcBef>
                        <a:spcAft>
                          <a:spcPts val="0"/>
                        </a:spcAft>
                        <a:buClr>
                          <a:srgbClr val="000000"/>
                        </a:buClr>
                        <a:buSzPts val="1200"/>
                        <a:buFont typeface="Arial"/>
                        <a:buNone/>
                      </a:pPr>
                      <a:r>
                        <a:rPr lang="ja-JP" sz="1200" u="none" cap="none" strike="noStrike">
                          <a:solidFill>
                            <a:srgbClr val="153D97"/>
                          </a:solidFill>
                          <a:latin typeface="BIZ UDPGothic"/>
                          <a:ea typeface="BIZ UDPGothic"/>
                          <a:cs typeface="BIZ UDPGothic"/>
                          <a:sym typeface="BIZ UDPGothic"/>
                        </a:rPr>
                        <a:t>SEO動画作成</a:t>
                      </a:r>
                      <a:endParaRPr sz="1200" u="none" cap="none" strike="noStrike">
                        <a:solidFill>
                          <a:srgbClr val="153D97"/>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1本5万円～</a:t>
                      </a:r>
                      <a:endParaRPr sz="1200" u="none" cap="none" strike="noStrike">
                        <a:solidFill>
                          <a:schemeClr val="accent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※10本単位、初期費用別</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Youtubeの検索や、Googleの動画検索で上位表示を狙うための施策です。マジセミが貴社専用のAIアバターを作成、用語解説の動画コンテンツを作成します。原稿も納品、ブログ活用も可能です。</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r>
              <a:tr h="367100">
                <a:tc>
                  <a:txBody>
                    <a:bodyPr/>
                    <a:lstStyle/>
                    <a:p>
                      <a:pPr indent="0" lvl="0" marL="0" marR="0" rtl="0" algn="l">
                        <a:lnSpc>
                          <a:spcPct val="100000"/>
                        </a:lnSpc>
                        <a:spcBef>
                          <a:spcPts val="0"/>
                        </a:spcBef>
                        <a:spcAft>
                          <a:spcPts val="0"/>
                        </a:spcAft>
                        <a:buClr>
                          <a:srgbClr val="000000"/>
                        </a:buClr>
                        <a:buSzPts val="1200"/>
                        <a:buFont typeface="Arial"/>
                        <a:buNone/>
                      </a:pPr>
                      <a:r>
                        <a:rPr lang="ja-JP" sz="1200" u="none" cap="none" strike="noStrike">
                          <a:solidFill>
                            <a:srgbClr val="153D97"/>
                          </a:solidFill>
                          <a:latin typeface="BIZ UDPGothic"/>
                          <a:ea typeface="BIZ UDPGothic"/>
                          <a:cs typeface="BIZ UDPGothic"/>
                          <a:sym typeface="BIZ UDPGothic"/>
                        </a:rPr>
                        <a:t>製品比較動画作成</a:t>
                      </a:r>
                      <a:endParaRPr sz="1200" u="none" cap="none" strike="noStrike">
                        <a:solidFill>
                          <a:srgbClr val="153D97"/>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50万円～</a:t>
                      </a:r>
                      <a:endParaRPr sz="1200" u="none" cap="none" strike="noStrike">
                        <a:solidFill>
                          <a:schemeClr val="accent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※初期費用別</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貴社の製品の強みを強力に認知させるための競合製品比較動画を作成します。マジセミが貴社専用のAIアバターを作成、製品比較動画コンテンツを作成します。ウェビナーでの配信も可能です。</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r>
            </a:tbl>
          </a:graphicData>
        </a:graphic>
      </p:graphicFrame>
      <p:sp>
        <p:nvSpPr>
          <p:cNvPr id="1182" name="Google Shape;1182;p43"/>
          <p:cNvSpPr txBox="1"/>
          <p:nvPr/>
        </p:nvSpPr>
        <p:spPr>
          <a:xfrm>
            <a:off x="10164033" y="6452965"/>
            <a:ext cx="170767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rPr b="0" i="0" lang="ja-JP" sz="800" u="none" cap="none" strike="noStrike">
                <a:solidFill>
                  <a:srgbClr val="D8D8D8"/>
                </a:solidFill>
                <a:latin typeface="Arial"/>
                <a:ea typeface="Arial"/>
                <a:cs typeface="Arial"/>
                <a:sym typeface="Arial"/>
              </a:rPr>
              <a:t>©2018 MAJISEMI Inc.</a:t>
            </a:r>
            <a:endParaRPr b="0" i="0" sz="800" u="none" cap="none" strike="noStrike">
              <a:solidFill>
                <a:srgbClr val="D8D8D8"/>
              </a:solidFill>
              <a:latin typeface="Arial"/>
              <a:ea typeface="Arial"/>
              <a:cs typeface="Arial"/>
              <a:sym typeface="Arial"/>
            </a:endParaRPr>
          </a:p>
        </p:txBody>
      </p:sp>
      <p:sp>
        <p:nvSpPr>
          <p:cNvPr id="1183" name="Google Shape;1183;p43"/>
          <p:cNvSpPr txBox="1"/>
          <p:nvPr>
            <p:ph idx="12" type="sldNum"/>
          </p:nvPr>
        </p:nvSpPr>
        <p:spPr>
          <a:xfrm>
            <a:off x="11755464" y="6452966"/>
            <a:ext cx="386261"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ja-JP" sz="800">
                <a:solidFill>
                  <a:srgbClr val="D8D8D8"/>
                </a:solidFill>
                <a:latin typeface="Arial"/>
                <a:ea typeface="Arial"/>
                <a:cs typeface="Arial"/>
                <a:sym typeface="Arial"/>
              </a:rPr>
              <a:t>‹#›</a:t>
            </a:fld>
            <a:endParaRPr sz="800">
              <a:solidFill>
                <a:srgbClr val="D8D8D8"/>
              </a:solidFill>
              <a:latin typeface="Arial"/>
              <a:ea typeface="Arial"/>
              <a:cs typeface="Arial"/>
              <a:sym typeface="Arial"/>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7" name="Shape 1187"/>
        <p:cNvGrpSpPr/>
        <p:nvPr/>
      </p:nvGrpSpPr>
      <p:grpSpPr>
        <a:xfrm>
          <a:off x="0" y="0"/>
          <a:ext cx="0" cy="0"/>
          <a:chOff x="0" y="0"/>
          <a:chExt cx="0" cy="0"/>
        </a:xfrm>
      </p:grpSpPr>
      <p:cxnSp>
        <p:nvCxnSpPr>
          <p:cNvPr id="1188" name="Google Shape;1188;p44"/>
          <p:cNvCxnSpPr/>
          <p:nvPr/>
        </p:nvCxnSpPr>
        <p:spPr>
          <a:xfrm>
            <a:off x="6350" y="799793"/>
            <a:ext cx="12185650" cy="0"/>
          </a:xfrm>
          <a:prstGeom prst="straightConnector1">
            <a:avLst/>
          </a:prstGeom>
          <a:noFill/>
          <a:ln cap="flat" cmpd="sng" w="9525">
            <a:solidFill>
              <a:srgbClr val="163F9B"/>
            </a:solidFill>
            <a:prstDash val="solid"/>
            <a:miter lim="800000"/>
            <a:headEnd len="sm" w="sm" type="none"/>
            <a:tailEnd len="sm" w="sm" type="none"/>
          </a:ln>
        </p:spPr>
      </p:cxnSp>
      <p:sp>
        <p:nvSpPr>
          <p:cNvPr id="1189" name="Google Shape;1189;p44"/>
          <p:cNvSpPr/>
          <p:nvPr/>
        </p:nvSpPr>
        <p:spPr>
          <a:xfrm>
            <a:off x="12028601" y="-536"/>
            <a:ext cx="163399" cy="800325"/>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190" name="Google Shape;1190;p44"/>
          <p:cNvSpPr txBox="1"/>
          <p:nvPr/>
        </p:nvSpPr>
        <p:spPr>
          <a:xfrm>
            <a:off x="571011" y="15500"/>
            <a:ext cx="4628400" cy="709199"/>
          </a:xfrm>
          <a:prstGeom prst="rect">
            <a:avLst/>
          </a:prstGeom>
          <a:noFill/>
          <a:ln>
            <a:noFill/>
          </a:ln>
        </p:spPr>
        <p:txBody>
          <a:bodyPr anchorCtr="0" anchor="t" bIns="45700" lIns="91425" spcFirstLastPara="1" rIns="91425" wrap="square" tIns="108000">
            <a:spAutoFit/>
          </a:bodyPr>
          <a:lstStyle/>
          <a:p>
            <a:pPr indent="0" lvl="0" marL="0" marR="0" rtl="0" algn="l">
              <a:lnSpc>
                <a:spcPct val="100000"/>
              </a:lnSpc>
              <a:spcBef>
                <a:spcPts val="0"/>
              </a:spcBef>
              <a:spcAft>
                <a:spcPts val="0"/>
              </a:spcAft>
              <a:buClr>
                <a:srgbClr val="000000"/>
              </a:buClr>
              <a:buSzPts val="3600"/>
              <a:buFont typeface="Arial"/>
              <a:buNone/>
            </a:pPr>
            <a:r>
              <a:rPr b="0" i="0" lang="ja-JP" sz="3600" u="none" cap="none" strike="noStrike">
                <a:solidFill>
                  <a:schemeClr val="accent4"/>
                </a:solidFill>
                <a:latin typeface="BIZ UDPGothic"/>
                <a:ea typeface="BIZ UDPGothic"/>
                <a:cs typeface="BIZ UDPGothic"/>
                <a:sym typeface="BIZ UDPGothic"/>
              </a:rPr>
              <a:t>注意事項</a:t>
            </a:r>
            <a:endParaRPr b="0" i="0" sz="1400" u="none" cap="none" strike="noStrike">
              <a:solidFill>
                <a:srgbClr val="000000"/>
              </a:solidFill>
              <a:latin typeface="BIZ UDPGothic"/>
              <a:ea typeface="BIZ UDPGothic"/>
              <a:cs typeface="BIZ UDPGothic"/>
              <a:sym typeface="BIZ UDPGothic"/>
            </a:endParaRPr>
          </a:p>
        </p:txBody>
      </p:sp>
      <p:sp>
        <p:nvSpPr>
          <p:cNvPr id="1191" name="Google Shape;1191;p44"/>
          <p:cNvSpPr txBox="1"/>
          <p:nvPr/>
        </p:nvSpPr>
        <p:spPr>
          <a:xfrm>
            <a:off x="10428204" y="170738"/>
            <a:ext cx="1542600" cy="471900"/>
          </a:xfrm>
          <a:prstGeom prst="rect">
            <a:avLst/>
          </a:prstGeom>
          <a:noFill/>
          <a:ln>
            <a:noFill/>
          </a:ln>
        </p:spPr>
        <p:txBody>
          <a:bodyPr anchorCtr="0" anchor="t" bIns="45700" lIns="91425" spcFirstLastPara="1" rIns="91425" wrap="square" tIns="45700">
            <a:spAutoFit/>
          </a:bodyPr>
          <a:lstStyle/>
          <a:p>
            <a:pPr indent="0" lvl="0" marL="0" marR="0" rtl="0" algn="r">
              <a:lnSpc>
                <a:spcPct val="105555"/>
              </a:lnSpc>
              <a:spcBef>
                <a:spcPts val="0"/>
              </a:spcBef>
              <a:spcAft>
                <a:spcPts val="0"/>
              </a:spcAft>
              <a:buClr>
                <a:srgbClr val="000000"/>
              </a:buClr>
              <a:buSzPts val="1800"/>
              <a:buFont typeface="Arial"/>
              <a:buNone/>
            </a:pPr>
            <a:r>
              <a:rPr b="1" i="0" lang="ja-JP" sz="1200" u="none" cap="none" strike="noStrike">
                <a:solidFill>
                  <a:schemeClr val="accent4"/>
                </a:solidFill>
                <a:latin typeface="BIZ UDPGothic"/>
                <a:ea typeface="BIZ UDPGothic"/>
                <a:cs typeface="BIZ UDPGothic"/>
                <a:sym typeface="BIZ UDPGothic"/>
              </a:rPr>
              <a:t>Webinar</a:t>
            </a:r>
            <a:endParaRPr b="0" i="0" sz="1200" u="none" cap="none" strike="noStrike">
              <a:solidFill>
                <a:schemeClr val="accent4"/>
              </a:solidFill>
              <a:latin typeface="BIZ UDPGothic"/>
              <a:ea typeface="BIZ UDPGothic"/>
              <a:cs typeface="BIZ UDPGothic"/>
              <a:sym typeface="BIZ UDPGothic"/>
            </a:endParaRPr>
          </a:p>
          <a:p>
            <a:pPr indent="0" lvl="0" marL="0" marR="0" rtl="0" algn="r">
              <a:lnSpc>
                <a:spcPct val="105555"/>
              </a:lnSpc>
              <a:spcBef>
                <a:spcPts val="0"/>
              </a:spcBef>
              <a:spcAft>
                <a:spcPts val="0"/>
              </a:spcAft>
              <a:buClr>
                <a:srgbClr val="000000"/>
              </a:buClr>
              <a:buSzPts val="1800"/>
              <a:buFont typeface="Arial"/>
              <a:buNone/>
            </a:pPr>
            <a:r>
              <a:rPr b="0" i="0" lang="ja-JP" sz="1200" u="none" cap="none" strike="noStrike">
                <a:solidFill>
                  <a:srgbClr val="163F9B"/>
                </a:solidFill>
                <a:latin typeface="BIZ UDPGothic"/>
                <a:ea typeface="BIZ UDPGothic"/>
                <a:cs typeface="BIZ UDPGothic"/>
                <a:sym typeface="BIZ UDPGothic"/>
              </a:rPr>
              <a:t>as a Service</a:t>
            </a:r>
            <a:endParaRPr b="0" i="0" sz="1200" u="none" cap="none" strike="noStrike">
              <a:solidFill>
                <a:srgbClr val="163F9B"/>
              </a:solidFill>
              <a:latin typeface="BIZ UDPGothic"/>
              <a:ea typeface="BIZ UDPGothic"/>
              <a:cs typeface="BIZ UDPGothic"/>
              <a:sym typeface="BIZ UDPGothic"/>
            </a:endParaRPr>
          </a:p>
        </p:txBody>
      </p:sp>
      <p:sp>
        <p:nvSpPr>
          <p:cNvPr id="1192" name="Google Shape;1192;p44"/>
          <p:cNvSpPr txBox="1"/>
          <p:nvPr/>
        </p:nvSpPr>
        <p:spPr>
          <a:xfrm>
            <a:off x="571000" y="880025"/>
            <a:ext cx="11143200" cy="5258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rPr b="1" i="0" lang="ja-JP" sz="2000" u="none" cap="none" strike="noStrike">
                <a:solidFill>
                  <a:schemeClr val="accent4"/>
                </a:solidFill>
                <a:latin typeface="BIZ UDPGothic"/>
                <a:ea typeface="BIZ UDPGothic"/>
                <a:cs typeface="BIZ UDPGothic"/>
                <a:sym typeface="BIZ UDPGothic"/>
              </a:rPr>
              <a:t> 割増料金</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600"/>
              </a:spcBef>
              <a:spcAft>
                <a:spcPts val="0"/>
              </a:spcAft>
              <a:buClr>
                <a:srgbClr val="000000"/>
              </a:buClr>
              <a:buSzPts val="2000"/>
              <a:buFont typeface="Arial"/>
              <a:buNone/>
            </a:pPr>
            <a:r>
              <a:t/>
            </a:r>
            <a:endParaRPr b="0" i="0" sz="20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600"/>
              </a:spcBef>
              <a:spcAft>
                <a:spcPts val="0"/>
              </a:spcAft>
              <a:buClr>
                <a:srgbClr val="000000"/>
              </a:buClr>
              <a:buSzPts val="2000"/>
              <a:buFont typeface="Arial"/>
              <a:buNone/>
            </a:pPr>
            <a:r>
              <a:t/>
            </a:r>
            <a:endParaRPr b="0" i="0" sz="20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600"/>
              </a:spcBef>
              <a:spcAft>
                <a:spcPts val="0"/>
              </a:spcAft>
              <a:buClr>
                <a:srgbClr val="000000"/>
              </a:buClr>
              <a:buSzPts val="2000"/>
              <a:buFont typeface="Arial"/>
              <a:buNone/>
            </a:pPr>
            <a:r>
              <a:t/>
            </a:r>
            <a:endParaRPr b="0" i="0" sz="20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600"/>
              </a:spcBef>
              <a:spcAft>
                <a:spcPts val="0"/>
              </a:spcAft>
              <a:buClr>
                <a:srgbClr val="000000"/>
              </a:buClr>
              <a:buSzPts val="2000"/>
              <a:buFont typeface="Arial"/>
              <a:buNone/>
            </a:pPr>
            <a:r>
              <a:t/>
            </a:r>
            <a:endParaRPr b="0" i="0" sz="20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600"/>
              </a:spcBef>
              <a:spcAft>
                <a:spcPts val="0"/>
              </a:spcAft>
              <a:buClr>
                <a:srgbClr val="000000"/>
              </a:buClr>
              <a:buSzPts val="2000"/>
              <a:buFont typeface="Arial"/>
              <a:buNone/>
            </a:pPr>
            <a:r>
              <a:t/>
            </a:r>
            <a:endParaRPr b="0" i="0" sz="20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600"/>
              </a:spcBef>
              <a:spcAft>
                <a:spcPts val="0"/>
              </a:spcAft>
              <a:buClr>
                <a:srgbClr val="000000"/>
              </a:buClr>
              <a:buSzPts val="2000"/>
              <a:buFont typeface="Arial"/>
              <a:buNone/>
            </a:pPr>
            <a:r>
              <a:t/>
            </a:r>
            <a:endParaRPr b="0" i="0" sz="20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600"/>
              </a:spcBef>
              <a:spcAft>
                <a:spcPts val="0"/>
              </a:spcAft>
              <a:buClr>
                <a:srgbClr val="000000"/>
              </a:buClr>
              <a:buSzPts val="1100"/>
              <a:buFont typeface="Arial"/>
              <a:buNone/>
            </a:pPr>
            <a:r>
              <a:t/>
            </a:r>
            <a:endParaRPr b="0" i="0" sz="11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600"/>
              </a:spcBef>
              <a:spcAft>
                <a:spcPts val="0"/>
              </a:spcAft>
              <a:buClr>
                <a:srgbClr val="000000"/>
              </a:buClr>
              <a:buSzPts val="2000"/>
              <a:buFont typeface="Arial"/>
              <a:buNone/>
            </a:pPr>
            <a:r>
              <a:rPr b="1" i="0" lang="ja-JP" sz="2000" u="none" cap="none" strike="noStrike">
                <a:solidFill>
                  <a:schemeClr val="accent4"/>
                </a:solidFill>
                <a:latin typeface="BIZ UDPGothic"/>
                <a:ea typeface="BIZ UDPGothic"/>
                <a:cs typeface="BIZ UDPGothic"/>
                <a:sym typeface="BIZ UDPGothic"/>
              </a:rPr>
              <a:t> キャンセル料金</a:t>
            </a:r>
            <a:endParaRPr b="0" i="0" sz="1400" u="none" cap="none" strike="noStrike">
              <a:solidFill>
                <a:srgbClr val="000000"/>
              </a:solidFill>
              <a:latin typeface="Arial"/>
              <a:ea typeface="Arial"/>
              <a:cs typeface="Arial"/>
              <a:sym typeface="Arial"/>
            </a:endParaRPr>
          </a:p>
          <a:p>
            <a:pPr indent="-292100" lvl="2" marL="360000" marR="0" rtl="0" algn="l">
              <a:lnSpc>
                <a:spcPct val="93750"/>
              </a:lnSpc>
              <a:spcBef>
                <a:spcPts val="600"/>
              </a:spcBef>
              <a:spcAft>
                <a:spcPts val="0"/>
              </a:spcAft>
              <a:buClr>
                <a:schemeClr val="accent4"/>
              </a:buClr>
              <a:buSzPts val="1400"/>
              <a:buFont typeface="BIZ UDPGothic"/>
              <a:buChar char="•"/>
            </a:pPr>
            <a:r>
              <a:rPr b="0" i="0" lang="ja-JP" sz="1400" u="none" cap="none" strike="noStrike">
                <a:solidFill>
                  <a:schemeClr val="accent4"/>
                </a:solidFill>
                <a:latin typeface="BIZ UDPGothic"/>
                <a:ea typeface="BIZ UDPGothic"/>
                <a:cs typeface="BIZ UDPGothic"/>
                <a:sym typeface="BIZ UDPGothic"/>
              </a:rPr>
              <a:t>全てのサービスにおいて、マジカン（マジセミ管理画面）から「本申込」をしていただいた後、又は発注書・申込書を受領した後にキャンセルされた場合、100%のキャンセル料金が発生します。</a:t>
            </a:r>
            <a:endParaRPr b="0" i="0" sz="1400" u="none" cap="none" strike="noStrike">
              <a:solidFill>
                <a:srgbClr val="000000"/>
              </a:solidFill>
              <a:latin typeface="BIZ UDPGothic"/>
              <a:ea typeface="BIZ UDPGothic"/>
              <a:cs typeface="BIZ UDPGothic"/>
              <a:sym typeface="BIZ UDPGothic"/>
            </a:endParaRPr>
          </a:p>
          <a:p>
            <a:pPr indent="-292100" lvl="2" marL="360000" marR="0" rtl="0" algn="l">
              <a:lnSpc>
                <a:spcPct val="93750"/>
              </a:lnSpc>
              <a:spcBef>
                <a:spcPts val="600"/>
              </a:spcBef>
              <a:spcAft>
                <a:spcPts val="0"/>
              </a:spcAft>
              <a:buClr>
                <a:schemeClr val="accent4"/>
              </a:buClr>
              <a:buSzPts val="1400"/>
              <a:buFont typeface="BIZ UDPGothic"/>
              <a:buChar char="•"/>
            </a:pPr>
            <a:r>
              <a:rPr b="0" i="0" lang="ja-JP" sz="1400" u="none" cap="none" strike="noStrike">
                <a:solidFill>
                  <a:schemeClr val="accent4"/>
                </a:solidFill>
                <a:latin typeface="BIZ UDPGothic"/>
                <a:ea typeface="BIZ UDPGothic"/>
                <a:cs typeface="BIZ UDPGothic"/>
                <a:sym typeface="BIZ UDPGothic"/>
              </a:rPr>
              <a:t>但し、ウェビナー開催については、ビジターは20名分のキャンセル料金、マジセミ倶楽部においては30名分の集客枠の消費を上限とします。</a:t>
            </a:r>
            <a:endParaRPr b="0" i="0" sz="1400" u="none" cap="none" strike="noStrike">
              <a:solidFill>
                <a:srgbClr val="000000"/>
              </a:solidFill>
              <a:latin typeface="BIZ UDPGothic"/>
              <a:ea typeface="BIZ UDPGothic"/>
              <a:cs typeface="BIZ UDPGothic"/>
              <a:sym typeface="BIZ UDPGothic"/>
            </a:endParaRPr>
          </a:p>
          <a:p>
            <a:pPr indent="-292100" lvl="2" marL="360000" marR="0" rtl="0" algn="l">
              <a:lnSpc>
                <a:spcPct val="93750"/>
              </a:lnSpc>
              <a:spcBef>
                <a:spcPts val="600"/>
              </a:spcBef>
              <a:spcAft>
                <a:spcPts val="0"/>
              </a:spcAft>
              <a:buClr>
                <a:schemeClr val="accent4"/>
              </a:buClr>
              <a:buSzPts val="1400"/>
              <a:buFont typeface="BIZ UDPGothic"/>
              <a:buChar char="•"/>
            </a:pPr>
            <a:r>
              <a:rPr b="0" i="0" lang="ja-JP" sz="1400" u="none" cap="none" strike="noStrike">
                <a:solidFill>
                  <a:schemeClr val="accent4"/>
                </a:solidFill>
                <a:latin typeface="BIZ UDPGothic"/>
                <a:ea typeface="BIZ UDPGothic"/>
                <a:cs typeface="BIZ UDPGothic"/>
                <a:sym typeface="BIZ UDPGothic"/>
              </a:rPr>
              <a:t>マジフォロについては、ビジターの場合は20名分、マジセミ倶楽部の場合は30名分のキャンセル料金を上限とします。</a:t>
            </a:r>
            <a:endParaRPr b="0" i="0" sz="1400" u="none" cap="none" strike="noStrike">
              <a:solidFill>
                <a:srgbClr val="000000"/>
              </a:solidFill>
              <a:latin typeface="BIZ UDPGothic"/>
              <a:ea typeface="BIZ UDPGothic"/>
              <a:cs typeface="BIZ UDPGothic"/>
              <a:sym typeface="BIZ UDPGothic"/>
            </a:endParaRPr>
          </a:p>
          <a:p>
            <a:pPr indent="-292100" lvl="2" marL="360000" marR="0" rtl="0" algn="l">
              <a:lnSpc>
                <a:spcPct val="93750"/>
              </a:lnSpc>
              <a:spcBef>
                <a:spcPts val="600"/>
              </a:spcBef>
              <a:spcAft>
                <a:spcPts val="0"/>
              </a:spcAft>
              <a:buClr>
                <a:schemeClr val="accent4"/>
              </a:buClr>
              <a:buSzPts val="1400"/>
              <a:buFont typeface="BIZ UDPGothic"/>
              <a:buChar char="•"/>
            </a:pPr>
            <a:r>
              <a:rPr b="0" i="0" lang="ja-JP" sz="1400" u="none" cap="none" strike="noStrike">
                <a:solidFill>
                  <a:schemeClr val="accent4"/>
                </a:solidFill>
                <a:latin typeface="BIZ UDPGothic"/>
                <a:ea typeface="BIZ UDPGothic"/>
                <a:cs typeface="BIZ UDPGothic"/>
                <a:sym typeface="BIZ UDPGothic"/>
              </a:rPr>
              <a:t>ウェビナー開催において、タイトル、告知文などの調整が遅れて、ウェビナーの公開が開催日の１０営業日前の17時までに行えなかった場合、キャンセルの扱いとし上記キャンセル料金をご請求いたします。</a:t>
            </a:r>
            <a:endParaRPr b="0" i="0" sz="1400" u="none" cap="none" strike="noStrike">
              <a:solidFill>
                <a:schemeClr val="accent4"/>
              </a:solidFill>
              <a:latin typeface="BIZ UDPGothic"/>
              <a:ea typeface="BIZ UDPGothic"/>
              <a:cs typeface="BIZ UDPGothic"/>
              <a:sym typeface="BIZ UDPGothic"/>
            </a:endParaRPr>
          </a:p>
          <a:p>
            <a:pPr indent="-292100" lvl="2" marL="360000" marR="0" rtl="0" algn="l">
              <a:lnSpc>
                <a:spcPct val="93750"/>
              </a:lnSpc>
              <a:spcBef>
                <a:spcPts val="600"/>
              </a:spcBef>
              <a:spcAft>
                <a:spcPts val="0"/>
              </a:spcAft>
              <a:buClr>
                <a:schemeClr val="accent4"/>
              </a:buClr>
              <a:buSzPts val="1400"/>
              <a:buFont typeface="BIZ UDPGothic"/>
              <a:buChar char="•"/>
            </a:pPr>
            <a:r>
              <a:rPr b="0" i="0" lang="ja-JP" sz="1400" u="none" cap="none" strike="noStrike">
                <a:solidFill>
                  <a:schemeClr val="accent4"/>
                </a:solidFill>
                <a:latin typeface="BIZ UDPGothic"/>
                <a:ea typeface="BIZ UDPGothic"/>
                <a:cs typeface="BIZ UDPGothic"/>
                <a:sym typeface="BIZ UDPGothic"/>
              </a:rPr>
              <a:t>マジセミ倶楽部の退会時、集客枠残について返金できません。</a:t>
            </a:r>
            <a:endParaRPr b="0" i="0" sz="1400" u="none" cap="none" strike="noStrike">
              <a:solidFill>
                <a:schemeClr val="accent4"/>
              </a:solidFill>
              <a:latin typeface="BIZ UDPGothic"/>
              <a:ea typeface="BIZ UDPGothic"/>
              <a:cs typeface="BIZ UDPGothic"/>
              <a:sym typeface="BIZ UDPGothic"/>
            </a:endParaRPr>
          </a:p>
          <a:p>
            <a:pPr indent="-292100" lvl="2" marL="360000" marR="0" rtl="0" algn="l">
              <a:lnSpc>
                <a:spcPct val="93750"/>
              </a:lnSpc>
              <a:spcBef>
                <a:spcPts val="600"/>
              </a:spcBef>
              <a:spcAft>
                <a:spcPts val="0"/>
              </a:spcAft>
              <a:buClr>
                <a:schemeClr val="accent4"/>
              </a:buClr>
              <a:buSzPts val="1400"/>
              <a:buFont typeface="BIZ UDPGothic"/>
              <a:buChar char="•"/>
            </a:pPr>
            <a:r>
              <a:rPr b="0" i="0" lang="ja-JP" sz="1400" u="none" cap="none" strike="noStrike">
                <a:solidFill>
                  <a:schemeClr val="accent4"/>
                </a:solidFill>
                <a:latin typeface="BIZ UDPGothic"/>
                <a:ea typeface="BIZ UDPGothic"/>
                <a:cs typeface="BIZ UDPGothic"/>
                <a:sym typeface="BIZ UDPGothic"/>
              </a:rPr>
              <a:t>マジセミ倶楽部の主旨を鑑み、マジセミ倶楽部の契約開始から１年以内の解約の場合、ペナルティを設定させていただいております。ご了承ください。（ビジターの料金との差額をご請求いたします）</a:t>
            </a:r>
            <a:endParaRPr b="0" i="0" sz="1600" u="none" cap="none" strike="noStrike">
              <a:solidFill>
                <a:schemeClr val="accent4"/>
              </a:solidFill>
              <a:latin typeface="BIZ UDPGothic"/>
              <a:ea typeface="BIZ UDPGothic"/>
              <a:cs typeface="BIZ UDPGothic"/>
              <a:sym typeface="BIZ UDPGothic"/>
            </a:endParaRPr>
          </a:p>
        </p:txBody>
      </p:sp>
      <p:sp>
        <p:nvSpPr>
          <p:cNvPr id="1193" name="Google Shape;1193;p44"/>
          <p:cNvSpPr/>
          <p:nvPr/>
        </p:nvSpPr>
        <p:spPr>
          <a:xfrm>
            <a:off x="571011" y="922723"/>
            <a:ext cx="126341" cy="3240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194" name="Google Shape;1194;p44"/>
          <p:cNvSpPr/>
          <p:nvPr/>
        </p:nvSpPr>
        <p:spPr>
          <a:xfrm>
            <a:off x="565357" y="3849321"/>
            <a:ext cx="126341" cy="3240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195" name="Google Shape;1195;p44"/>
          <p:cNvSpPr txBox="1"/>
          <p:nvPr/>
        </p:nvSpPr>
        <p:spPr>
          <a:xfrm>
            <a:off x="4445188" y="1318345"/>
            <a:ext cx="6851667" cy="467694"/>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Clr>
                <a:srgbClr val="000000"/>
              </a:buClr>
              <a:buSzPts val="2000"/>
              <a:buFont typeface="Arial"/>
              <a:buNone/>
            </a:pPr>
            <a:r>
              <a:rPr b="0" i="0" lang="ja-JP" sz="1600" u="none" cap="none" strike="noStrike">
                <a:solidFill>
                  <a:schemeClr val="accent4"/>
                </a:solidFill>
                <a:latin typeface="BIZ UDPGothic"/>
                <a:ea typeface="BIZ UDPGothic"/>
                <a:cs typeface="BIZ UDPGothic"/>
                <a:sym typeface="BIZ UDPGothic"/>
              </a:rPr>
              <a:t>開催4週間前を過ぎての発注は、料金が割り増しになります。</a:t>
            </a:r>
            <a:endParaRPr b="0" i="0" sz="1600" u="none" cap="none" strike="noStrike">
              <a:solidFill>
                <a:srgbClr val="000000"/>
              </a:solidFill>
              <a:latin typeface="BIZ UDPGothic"/>
              <a:ea typeface="BIZ UDPGothic"/>
              <a:cs typeface="BIZ UDPGothic"/>
              <a:sym typeface="BIZ UDPGothic"/>
            </a:endParaRPr>
          </a:p>
        </p:txBody>
      </p:sp>
      <p:graphicFrame>
        <p:nvGraphicFramePr>
          <p:cNvPr id="1196" name="Google Shape;1196;p44"/>
          <p:cNvGraphicFramePr/>
          <p:nvPr/>
        </p:nvGraphicFramePr>
        <p:xfrm>
          <a:off x="2542247" y="1871499"/>
          <a:ext cx="3000000" cy="3000000"/>
        </p:xfrm>
        <a:graphic>
          <a:graphicData uri="http://schemas.openxmlformats.org/drawingml/2006/table">
            <a:tbl>
              <a:tblPr>
                <a:noFill/>
                <a:tableStyleId>{3467832D-9DE1-49CC-B827-7DFF1556ED4D}</a:tableStyleId>
              </a:tblPr>
              <a:tblGrid>
                <a:gridCol w="3792850"/>
                <a:gridCol w="1859450"/>
                <a:gridCol w="1199350"/>
              </a:tblGrid>
              <a:tr h="242375">
                <a:tc>
                  <a:txBody>
                    <a:bodyPr/>
                    <a:lstStyle/>
                    <a:p>
                      <a:pPr indent="0" lvl="0" marL="0" marR="0" rtl="0" algn="ctr">
                        <a:lnSpc>
                          <a:spcPct val="100000"/>
                        </a:lnSpc>
                        <a:spcBef>
                          <a:spcPts val="0"/>
                        </a:spcBef>
                        <a:spcAft>
                          <a:spcPts val="0"/>
                        </a:spcAft>
                        <a:buClr>
                          <a:srgbClr val="000000"/>
                        </a:buClr>
                        <a:buSzPts val="1800"/>
                        <a:buFont typeface="Arial"/>
                        <a:buNone/>
                      </a:pPr>
                      <a:r>
                        <a:t/>
                      </a:r>
                      <a:endParaRPr sz="1100" u="none" cap="none" strike="noStrike">
                        <a:solidFill>
                          <a:schemeClr val="lt1"/>
                        </a:solidFill>
                        <a:latin typeface="BIZ UDPGothic"/>
                        <a:ea typeface="BIZ UDPGothic"/>
                        <a:cs typeface="BIZ UDPGothic"/>
                        <a:sym typeface="BIZ UDPGothic"/>
                      </a:endParaRPr>
                    </a:p>
                  </a:txBody>
                  <a:tcPr marT="41450" marB="41450" marR="82925" marL="82925"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4F7CE6"/>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lang="ja-JP" sz="1100" u="none" cap="none" strike="noStrike">
                          <a:solidFill>
                            <a:schemeClr val="lt1"/>
                          </a:solidFill>
                          <a:latin typeface="BIZ UDPGothic"/>
                          <a:ea typeface="BIZ UDPGothic"/>
                          <a:cs typeface="BIZ UDPGothic"/>
                          <a:sym typeface="BIZ UDPGothic"/>
                        </a:rPr>
                        <a:t>単価（税別）</a:t>
                      </a:r>
                      <a:endParaRPr sz="1100" u="none" cap="none" strike="noStrike">
                        <a:solidFill>
                          <a:schemeClr val="lt1"/>
                        </a:solidFill>
                        <a:latin typeface="BIZ UDPGothic"/>
                        <a:ea typeface="BIZ UDPGothic"/>
                        <a:cs typeface="BIZ UDPGothic"/>
                        <a:sym typeface="BIZ UDPGothic"/>
                      </a:endParaRPr>
                    </a:p>
                  </a:txBody>
                  <a:tcPr marT="41450" marB="41450" marR="82925" marL="82925"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4F7CE6"/>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lang="ja-JP" sz="1100" u="none" cap="none" strike="noStrike">
                          <a:solidFill>
                            <a:schemeClr val="lt1"/>
                          </a:solidFill>
                          <a:latin typeface="BIZ UDPGothic"/>
                          <a:ea typeface="BIZ UDPGothic"/>
                          <a:cs typeface="BIZ UDPGothic"/>
                          <a:sym typeface="BIZ UDPGothic"/>
                        </a:rPr>
                        <a:t>上限指定</a:t>
                      </a:r>
                      <a:endParaRPr sz="1100" u="none" cap="none" strike="noStrike">
                        <a:solidFill>
                          <a:schemeClr val="lt1"/>
                        </a:solidFill>
                        <a:latin typeface="BIZ UDPGothic"/>
                        <a:ea typeface="BIZ UDPGothic"/>
                        <a:cs typeface="BIZ UDPGothic"/>
                        <a:sym typeface="BIZ UDPGothic"/>
                      </a:endParaRPr>
                    </a:p>
                  </a:txBody>
                  <a:tcPr marT="41450" marB="41450" marR="82925" marL="82925"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4F7CE6"/>
                    </a:solidFill>
                  </a:tcPr>
                </a:tc>
              </a:tr>
              <a:tr h="404550">
                <a:tc>
                  <a:txBody>
                    <a:bodyPr/>
                    <a:lstStyle/>
                    <a:p>
                      <a:pPr indent="0" lvl="0" marL="0" marR="0" rtl="0" algn="ctr">
                        <a:lnSpc>
                          <a:spcPct val="100000"/>
                        </a:lnSpc>
                        <a:spcBef>
                          <a:spcPts val="0"/>
                        </a:spcBef>
                        <a:spcAft>
                          <a:spcPts val="0"/>
                        </a:spcAft>
                        <a:buClr>
                          <a:srgbClr val="000000"/>
                        </a:buClr>
                        <a:buSzPts val="1800"/>
                        <a:buFont typeface="Arial"/>
                        <a:buNone/>
                      </a:pPr>
                      <a:r>
                        <a:rPr lang="ja-JP" sz="1100" u="none" cap="none" strike="noStrike">
                          <a:solidFill>
                            <a:schemeClr val="accent4"/>
                          </a:solidFill>
                          <a:latin typeface="BIZ UDPGothic"/>
                          <a:ea typeface="BIZ UDPGothic"/>
                          <a:cs typeface="BIZ UDPGothic"/>
                          <a:sym typeface="BIZ UDPGothic"/>
                        </a:rPr>
                        <a:t>基本料金</a:t>
                      </a:r>
                      <a:endParaRPr sz="1100" u="none" cap="none" strike="noStrike">
                        <a:solidFill>
                          <a:schemeClr val="accent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800"/>
                        <a:buFont typeface="Arial"/>
                        <a:buNone/>
                      </a:pPr>
                      <a:r>
                        <a:rPr lang="ja-JP" sz="1100" u="none" cap="none" strike="noStrike">
                          <a:solidFill>
                            <a:schemeClr val="accent4"/>
                          </a:solidFill>
                          <a:latin typeface="BIZ UDPGothic"/>
                          <a:ea typeface="BIZ UDPGothic"/>
                          <a:cs typeface="BIZ UDPGothic"/>
                          <a:sym typeface="BIZ UDPGothic"/>
                        </a:rPr>
                        <a:t>（開催4週間前以前の発注）</a:t>
                      </a:r>
                      <a:endParaRPr sz="1100" u="none" cap="none" strike="noStrike">
                        <a:solidFill>
                          <a:schemeClr val="accent4"/>
                        </a:solidFill>
                        <a:latin typeface="BIZ UDPGothic"/>
                        <a:ea typeface="BIZ UDPGothic"/>
                        <a:cs typeface="BIZ UDPGothic"/>
                        <a:sym typeface="BIZ UDPGothic"/>
                      </a:endParaRPr>
                    </a:p>
                  </a:txBody>
                  <a:tcPr marT="41450" marB="41450" marR="82925" marL="82925"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800"/>
                        <a:buFont typeface="Arial"/>
                        <a:buNone/>
                      </a:pPr>
                      <a:r>
                        <a:rPr lang="ja-JP" sz="1100" u="none" cap="none" strike="noStrike">
                          <a:solidFill>
                            <a:schemeClr val="accent4"/>
                          </a:solidFill>
                          <a:latin typeface="BIZ UDPGothic"/>
                          <a:ea typeface="BIZ UDPGothic"/>
                          <a:cs typeface="BIZ UDPGothic"/>
                          <a:sym typeface="BIZ UDPGothic"/>
                        </a:rPr>
                        <a:t>14,500円</a:t>
                      </a:r>
                      <a:endParaRPr sz="1100" u="none" cap="none" strike="noStrike">
                        <a:solidFill>
                          <a:schemeClr val="accent4"/>
                        </a:solidFill>
                        <a:latin typeface="BIZ UDPGothic"/>
                        <a:ea typeface="BIZ UDPGothic"/>
                        <a:cs typeface="BIZ UDPGothic"/>
                        <a:sym typeface="BIZ UDPGothic"/>
                      </a:endParaRPr>
                    </a:p>
                  </a:txBody>
                  <a:tcPr marT="41450" marB="41450" marR="82925" marL="82925"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rowSpan="3">
                  <a:txBody>
                    <a:bodyPr/>
                    <a:lstStyle/>
                    <a:p>
                      <a:pPr indent="0" lvl="0" marL="0" marR="0" rtl="0" algn="ctr">
                        <a:lnSpc>
                          <a:spcPct val="100000"/>
                        </a:lnSpc>
                        <a:spcBef>
                          <a:spcPts val="0"/>
                        </a:spcBef>
                        <a:spcAft>
                          <a:spcPts val="0"/>
                        </a:spcAft>
                        <a:buClr>
                          <a:srgbClr val="000000"/>
                        </a:buClr>
                        <a:buSzPts val="1800"/>
                        <a:buFont typeface="Arial"/>
                        <a:buNone/>
                      </a:pPr>
                      <a:r>
                        <a:rPr lang="ja-JP" sz="1100" u="none" cap="none" strike="noStrike">
                          <a:solidFill>
                            <a:schemeClr val="accent4"/>
                          </a:solidFill>
                          <a:latin typeface="BIZ UDPGothic"/>
                          <a:ea typeface="BIZ UDPGothic"/>
                          <a:cs typeface="BIZ UDPGothic"/>
                          <a:sym typeface="BIZ UDPGothic"/>
                        </a:rPr>
                        <a:t>20名以上</a:t>
                      </a:r>
                      <a:endParaRPr sz="1100" u="none" cap="none" strike="noStrike">
                        <a:solidFill>
                          <a:schemeClr val="accent4"/>
                        </a:solidFill>
                        <a:latin typeface="BIZ UDPGothic"/>
                        <a:ea typeface="BIZ UDPGothic"/>
                        <a:cs typeface="BIZ UDPGothic"/>
                        <a:sym typeface="BIZ UDPGothic"/>
                      </a:endParaRPr>
                    </a:p>
                  </a:txBody>
                  <a:tcPr marT="41450" marB="41450" marR="82925" marL="82925"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r>
              <a:tr h="242375">
                <a:tc>
                  <a:txBody>
                    <a:bodyPr/>
                    <a:lstStyle/>
                    <a:p>
                      <a:pPr indent="0" lvl="0" marL="0" marR="0" rtl="0" algn="ctr">
                        <a:lnSpc>
                          <a:spcPct val="100000"/>
                        </a:lnSpc>
                        <a:spcBef>
                          <a:spcPts val="0"/>
                        </a:spcBef>
                        <a:spcAft>
                          <a:spcPts val="0"/>
                        </a:spcAft>
                        <a:buClr>
                          <a:srgbClr val="000000"/>
                        </a:buClr>
                        <a:buSzPts val="1800"/>
                        <a:buFont typeface="Arial"/>
                        <a:buNone/>
                      </a:pPr>
                      <a:r>
                        <a:rPr lang="ja-JP" sz="1100" u="none" cap="none" strike="noStrike">
                          <a:solidFill>
                            <a:schemeClr val="accent4"/>
                          </a:solidFill>
                          <a:latin typeface="BIZ UDPGothic"/>
                          <a:ea typeface="BIZ UDPGothic"/>
                          <a:cs typeface="BIZ UDPGothic"/>
                          <a:sym typeface="BIZ UDPGothic"/>
                        </a:rPr>
                        <a:t>開催4週間前を過ぎての発注</a:t>
                      </a:r>
                      <a:endParaRPr sz="1100" u="none" cap="none" strike="noStrike">
                        <a:solidFill>
                          <a:schemeClr val="accent4"/>
                        </a:solidFill>
                        <a:latin typeface="BIZ UDPGothic"/>
                        <a:ea typeface="BIZ UDPGothic"/>
                        <a:cs typeface="BIZ UDPGothic"/>
                        <a:sym typeface="BIZ UDPGothic"/>
                      </a:endParaRPr>
                    </a:p>
                  </a:txBody>
                  <a:tcPr marT="41450" marB="41450" marR="82925" marL="82925"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800"/>
                        <a:buFont typeface="Arial"/>
                        <a:buNone/>
                      </a:pPr>
                      <a:r>
                        <a:rPr lang="ja-JP" sz="1100" u="none" cap="none" strike="noStrike">
                          <a:solidFill>
                            <a:schemeClr val="accent4"/>
                          </a:solidFill>
                          <a:latin typeface="BIZ UDPGothic"/>
                          <a:ea typeface="BIZ UDPGothic"/>
                          <a:cs typeface="BIZ UDPGothic"/>
                          <a:sym typeface="BIZ UDPGothic"/>
                        </a:rPr>
                        <a:t>×1.25倍 割増</a:t>
                      </a:r>
                      <a:endParaRPr sz="1100" u="none" cap="none" strike="noStrike">
                        <a:solidFill>
                          <a:schemeClr val="accent4"/>
                        </a:solidFill>
                        <a:latin typeface="BIZ UDPGothic"/>
                        <a:ea typeface="BIZ UDPGothic"/>
                        <a:cs typeface="BIZ UDPGothic"/>
                        <a:sym typeface="BIZ UDPGothic"/>
                      </a:endParaRPr>
                    </a:p>
                  </a:txBody>
                  <a:tcPr marT="41450" marB="41450" marR="82925" marL="82925"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vMerge="1"/>
              </a:tr>
              <a:tr h="242375">
                <a:tc>
                  <a:txBody>
                    <a:bodyPr/>
                    <a:lstStyle/>
                    <a:p>
                      <a:pPr indent="0" lvl="0" marL="0" marR="0" rtl="0" algn="ctr">
                        <a:lnSpc>
                          <a:spcPct val="100000"/>
                        </a:lnSpc>
                        <a:spcBef>
                          <a:spcPts val="0"/>
                        </a:spcBef>
                        <a:spcAft>
                          <a:spcPts val="0"/>
                        </a:spcAft>
                        <a:buClr>
                          <a:srgbClr val="000000"/>
                        </a:buClr>
                        <a:buSzPts val="1800"/>
                        <a:buFont typeface="Arial"/>
                        <a:buNone/>
                      </a:pPr>
                      <a:r>
                        <a:rPr lang="ja-JP" sz="1100" u="none" cap="none" strike="noStrike">
                          <a:solidFill>
                            <a:schemeClr val="accent4"/>
                          </a:solidFill>
                          <a:latin typeface="BIZ UDPGothic"/>
                          <a:ea typeface="BIZ UDPGothic"/>
                          <a:cs typeface="BIZ UDPGothic"/>
                          <a:sym typeface="BIZ UDPGothic"/>
                        </a:rPr>
                        <a:t>開催3週間前を過ぎての発注</a:t>
                      </a:r>
                      <a:endParaRPr sz="1100" u="none" cap="none" strike="noStrike">
                        <a:solidFill>
                          <a:schemeClr val="accent4"/>
                        </a:solidFill>
                        <a:latin typeface="BIZ UDPGothic"/>
                        <a:ea typeface="BIZ UDPGothic"/>
                        <a:cs typeface="BIZ UDPGothic"/>
                        <a:sym typeface="BIZ UDPGothic"/>
                      </a:endParaRPr>
                    </a:p>
                  </a:txBody>
                  <a:tcPr marT="41450" marB="41450" marR="82925" marL="82925"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800"/>
                        <a:buFont typeface="Arial"/>
                        <a:buNone/>
                      </a:pPr>
                      <a:r>
                        <a:rPr lang="ja-JP" sz="1100" u="none" cap="none" strike="noStrike">
                          <a:solidFill>
                            <a:schemeClr val="accent4"/>
                          </a:solidFill>
                          <a:latin typeface="BIZ UDPGothic"/>
                          <a:ea typeface="BIZ UDPGothic"/>
                          <a:cs typeface="BIZ UDPGothic"/>
                          <a:sym typeface="BIZ UDPGothic"/>
                        </a:rPr>
                        <a:t>×2倍 割増</a:t>
                      </a:r>
                      <a:endParaRPr sz="1100" u="none" cap="none" strike="noStrike">
                        <a:solidFill>
                          <a:schemeClr val="accent4"/>
                        </a:solidFill>
                        <a:latin typeface="BIZ UDPGothic"/>
                        <a:ea typeface="BIZ UDPGothic"/>
                        <a:cs typeface="BIZ UDPGothic"/>
                        <a:sym typeface="BIZ UDPGothic"/>
                      </a:endParaRPr>
                    </a:p>
                  </a:txBody>
                  <a:tcPr marT="41450" marB="41450" marR="82925" marL="82925"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vMerge="1"/>
              </a:tr>
            </a:tbl>
          </a:graphicData>
        </a:graphic>
      </p:graphicFrame>
      <p:sp>
        <p:nvSpPr>
          <p:cNvPr id="1197" name="Google Shape;1197;p44"/>
          <p:cNvSpPr txBox="1"/>
          <p:nvPr/>
        </p:nvSpPr>
        <p:spPr>
          <a:xfrm>
            <a:off x="4316361" y="3195806"/>
            <a:ext cx="7397843" cy="740925"/>
          </a:xfrm>
          <a:prstGeom prst="rect">
            <a:avLst/>
          </a:prstGeom>
          <a:noFill/>
          <a:ln>
            <a:noFill/>
          </a:ln>
        </p:spPr>
        <p:txBody>
          <a:bodyPr anchorCtr="0" anchor="t" bIns="45700" lIns="91425" spcFirstLastPara="1" rIns="91425" wrap="square" tIns="45700">
            <a:noAutofit/>
          </a:bodyPr>
          <a:lstStyle/>
          <a:p>
            <a:pPr indent="0" lvl="0" marL="59309" marR="0" rtl="0" algn="l">
              <a:lnSpc>
                <a:spcPct val="100000"/>
              </a:lnSpc>
              <a:spcBef>
                <a:spcPts val="0"/>
              </a:spcBef>
              <a:spcAft>
                <a:spcPts val="0"/>
              </a:spcAft>
              <a:buClr>
                <a:schemeClr val="accent4"/>
              </a:buClr>
              <a:buSzPts val="1800"/>
              <a:buFont typeface="Arial"/>
              <a:buNone/>
            </a:pPr>
            <a:r>
              <a:rPr b="0" i="0" lang="ja-JP" sz="1600" u="none" cap="none" strike="noStrike">
                <a:solidFill>
                  <a:schemeClr val="accent4"/>
                </a:solidFill>
                <a:latin typeface="BIZ UDPGothic"/>
                <a:ea typeface="BIZ UDPGothic"/>
                <a:cs typeface="BIZ UDPGothic"/>
                <a:sym typeface="BIZ UDPGothic"/>
              </a:rPr>
              <a:t>開催4週間前の本申込みが間に合わない場合、割増料金の設定はございませんが、ご相談の上開催を延期させていただきます。</a:t>
            </a:r>
            <a:endParaRPr b="0" i="0" sz="1600" u="none" cap="none" strike="noStrike">
              <a:solidFill>
                <a:schemeClr val="accent4"/>
              </a:solidFill>
              <a:latin typeface="BIZ UDPGothic"/>
              <a:ea typeface="BIZ UDPGothic"/>
              <a:cs typeface="BIZ UDPGothic"/>
              <a:sym typeface="BIZ UDPGothic"/>
            </a:endParaRPr>
          </a:p>
        </p:txBody>
      </p:sp>
      <p:sp>
        <p:nvSpPr>
          <p:cNvPr id="1198" name="Google Shape;1198;p44"/>
          <p:cNvSpPr/>
          <p:nvPr/>
        </p:nvSpPr>
        <p:spPr>
          <a:xfrm>
            <a:off x="2203129" y="3317186"/>
            <a:ext cx="2110406" cy="394972"/>
          </a:xfrm>
          <a:prstGeom prst="rect">
            <a:avLst/>
          </a:prstGeom>
          <a:solidFill>
            <a:srgbClr val="FF006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ja-JP" sz="1400" u="none" cap="none" strike="noStrike">
                <a:solidFill>
                  <a:schemeClr val="lt1"/>
                </a:solidFill>
                <a:latin typeface="BIZ UDPGothic"/>
                <a:ea typeface="BIZ UDPGothic"/>
                <a:cs typeface="BIZ UDPGothic"/>
                <a:sym typeface="BIZ UDPGothic"/>
              </a:rPr>
              <a:t>マジセミ倶楽部各種</a:t>
            </a:r>
            <a:endParaRPr b="0" i="0" sz="1400" u="none" cap="none" strike="noStrike">
              <a:solidFill>
                <a:srgbClr val="000000"/>
              </a:solidFill>
              <a:latin typeface="Arial"/>
              <a:ea typeface="Arial"/>
              <a:cs typeface="Arial"/>
              <a:sym typeface="Arial"/>
            </a:endParaRPr>
          </a:p>
        </p:txBody>
      </p:sp>
      <p:sp>
        <p:nvSpPr>
          <p:cNvPr id="1199" name="Google Shape;1199;p44"/>
          <p:cNvSpPr/>
          <p:nvPr/>
        </p:nvSpPr>
        <p:spPr>
          <a:xfrm>
            <a:off x="2205956" y="1386219"/>
            <a:ext cx="2110406" cy="394972"/>
          </a:xfrm>
          <a:prstGeom prst="rect">
            <a:avLst/>
          </a:prstGeom>
          <a:solidFill>
            <a:srgbClr val="4F7CE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ja-JP" sz="1400" u="none" cap="none" strike="noStrike">
                <a:solidFill>
                  <a:schemeClr val="lt1"/>
                </a:solidFill>
                <a:latin typeface="BIZ UDPGothic"/>
                <a:ea typeface="BIZ UDPGothic"/>
                <a:cs typeface="BIZ UDPGothic"/>
                <a:sym typeface="BIZ UDPGothic"/>
              </a:rPr>
              <a:t>マジセミビジター</a:t>
            </a:r>
            <a:endParaRPr b="0" i="0" sz="1400" u="none" cap="none" strike="noStrike">
              <a:solidFill>
                <a:schemeClr val="lt1"/>
              </a:solidFill>
              <a:latin typeface="BIZ UDPGothic"/>
              <a:ea typeface="BIZ UDPGothic"/>
              <a:cs typeface="BIZ UDPGothic"/>
              <a:sym typeface="BIZ UDPGothic"/>
            </a:endParaRPr>
          </a:p>
        </p:txBody>
      </p:sp>
      <p:sp>
        <p:nvSpPr>
          <p:cNvPr id="1200" name="Google Shape;1200;p44"/>
          <p:cNvSpPr txBox="1"/>
          <p:nvPr/>
        </p:nvSpPr>
        <p:spPr>
          <a:xfrm>
            <a:off x="2100200" y="857300"/>
            <a:ext cx="9797700" cy="496800"/>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Clr>
                <a:srgbClr val="000000"/>
              </a:buClr>
              <a:buSzPts val="2000"/>
              <a:buFont typeface="Arial"/>
              <a:buNone/>
            </a:pPr>
            <a:r>
              <a:rPr b="0" i="0" lang="ja-JP" sz="1600" u="none" cap="none" strike="noStrike">
                <a:solidFill>
                  <a:schemeClr val="accent4"/>
                </a:solidFill>
                <a:latin typeface="BIZ UDPGothic"/>
                <a:ea typeface="BIZ UDPGothic"/>
                <a:cs typeface="BIZ UDPGothic"/>
                <a:sym typeface="BIZ UDPGothic"/>
              </a:rPr>
              <a:t>■基本的には6週間前から打ち合わせし、開催4週間前に本申込みいただくスケジュール感となります。</a:t>
            </a:r>
            <a:endParaRPr b="0" i="0" sz="1600" u="none" cap="none" strike="noStrike">
              <a:solidFill>
                <a:srgbClr val="000000"/>
              </a:solidFill>
              <a:latin typeface="BIZ UDPGothic"/>
              <a:ea typeface="BIZ UDPGothic"/>
              <a:cs typeface="BIZ UDPGothic"/>
              <a:sym typeface="BIZ UDPGothic"/>
            </a:endParaRPr>
          </a:p>
        </p:txBody>
      </p:sp>
      <p:sp>
        <p:nvSpPr>
          <p:cNvPr id="1201" name="Google Shape;1201;p44"/>
          <p:cNvSpPr txBox="1"/>
          <p:nvPr/>
        </p:nvSpPr>
        <p:spPr>
          <a:xfrm>
            <a:off x="10164033" y="6452965"/>
            <a:ext cx="170767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rPr b="0" i="0" lang="ja-JP" sz="800" u="none" cap="none" strike="noStrike">
                <a:solidFill>
                  <a:srgbClr val="D8D8D8"/>
                </a:solidFill>
                <a:latin typeface="Arial"/>
                <a:ea typeface="Arial"/>
                <a:cs typeface="Arial"/>
                <a:sym typeface="Arial"/>
              </a:rPr>
              <a:t>©2018 MAJISEMI Inc.</a:t>
            </a:r>
            <a:endParaRPr b="0" i="0" sz="800" u="none" cap="none" strike="noStrike">
              <a:solidFill>
                <a:srgbClr val="D8D8D8"/>
              </a:solidFill>
              <a:latin typeface="Arial"/>
              <a:ea typeface="Arial"/>
              <a:cs typeface="Arial"/>
              <a:sym typeface="Arial"/>
            </a:endParaRPr>
          </a:p>
        </p:txBody>
      </p:sp>
      <p:sp>
        <p:nvSpPr>
          <p:cNvPr id="1202" name="Google Shape;1202;p44"/>
          <p:cNvSpPr txBox="1"/>
          <p:nvPr>
            <p:ph idx="12" type="sldNum"/>
          </p:nvPr>
        </p:nvSpPr>
        <p:spPr>
          <a:xfrm>
            <a:off x="11755464" y="6452966"/>
            <a:ext cx="386261"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ja-JP" sz="800">
                <a:solidFill>
                  <a:srgbClr val="D8D8D8"/>
                </a:solidFill>
                <a:latin typeface="Arial"/>
                <a:ea typeface="Arial"/>
                <a:cs typeface="Arial"/>
                <a:sym typeface="Arial"/>
              </a:rPr>
              <a:t>‹#›</a:t>
            </a:fld>
            <a:endParaRPr sz="800">
              <a:solidFill>
                <a:srgbClr val="D8D8D8"/>
              </a:solidFill>
              <a:latin typeface="Arial"/>
              <a:ea typeface="Arial"/>
              <a:cs typeface="Arial"/>
              <a:sym typeface="Arial"/>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7" name="Shape 1207"/>
        <p:cNvGrpSpPr/>
        <p:nvPr/>
      </p:nvGrpSpPr>
      <p:grpSpPr>
        <a:xfrm>
          <a:off x="0" y="0"/>
          <a:ext cx="0" cy="0"/>
          <a:chOff x="0" y="0"/>
          <a:chExt cx="0" cy="0"/>
        </a:xfrm>
      </p:grpSpPr>
      <p:sp>
        <p:nvSpPr>
          <p:cNvPr id="1208" name="Google Shape;1208;p45"/>
          <p:cNvSpPr txBox="1"/>
          <p:nvPr/>
        </p:nvSpPr>
        <p:spPr>
          <a:xfrm>
            <a:off x="1376043" y="2647691"/>
            <a:ext cx="10619312" cy="901051"/>
          </a:xfrm>
          <a:prstGeom prst="rect">
            <a:avLst/>
          </a:prstGeom>
          <a:noFill/>
          <a:ln>
            <a:noFill/>
          </a:ln>
        </p:spPr>
        <p:txBody>
          <a:bodyPr anchorCtr="0" anchor="ctr" bIns="45700" lIns="91425" spcFirstLastPara="1" rIns="91425" wrap="square" tIns="45700">
            <a:noAutofit/>
          </a:bodyPr>
          <a:lstStyle/>
          <a:p>
            <a:pPr indent="0" lvl="0" marL="0" marR="0" rtl="0" algn="l">
              <a:lnSpc>
                <a:spcPct val="200000"/>
              </a:lnSpc>
              <a:spcBef>
                <a:spcPts val="0"/>
              </a:spcBef>
              <a:spcAft>
                <a:spcPts val="0"/>
              </a:spcAft>
              <a:buClr>
                <a:schemeClr val="accent4"/>
              </a:buClr>
              <a:buSzPts val="1600"/>
              <a:buFont typeface="Arial"/>
              <a:buNone/>
            </a:pPr>
            <a:r>
              <a:rPr b="1" i="0" lang="ja-JP" sz="3200" u="none" cap="none" strike="noStrike">
                <a:solidFill>
                  <a:schemeClr val="accent4"/>
                </a:solidFill>
                <a:latin typeface="BIZ UDPGothic"/>
                <a:ea typeface="BIZ UDPGothic"/>
                <a:cs typeface="BIZ UDPGothic"/>
                <a:sym typeface="BIZ UDPGothic"/>
              </a:rPr>
              <a:t>マジセミ株式会社</a:t>
            </a:r>
            <a:endParaRPr b="0" i="0" sz="1400" u="none" cap="none" strike="noStrike">
              <a:solidFill>
                <a:srgbClr val="000000"/>
              </a:solidFill>
              <a:latin typeface="Arial"/>
              <a:ea typeface="Arial"/>
              <a:cs typeface="Arial"/>
              <a:sym typeface="Arial"/>
            </a:endParaRPr>
          </a:p>
        </p:txBody>
      </p:sp>
      <p:sp>
        <p:nvSpPr>
          <p:cNvPr id="1209" name="Google Shape;1209;p45"/>
          <p:cNvSpPr/>
          <p:nvPr/>
        </p:nvSpPr>
        <p:spPr>
          <a:xfrm>
            <a:off x="0" y="1"/>
            <a:ext cx="1132114" cy="68580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4" name="Shape 1214"/>
        <p:cNvGrpSpPr/>
        <p:nvPr/>
      </p:nvGrpSpPr>
      <p:grpSpPr>
        <a:xfrm>
          <a:off x="0" y="0"/>
          <a:ext cx="0" cy="0"/>
          <a:chOff x="0" y="0"/>
          <a:chExt cx="0" cy="0"/>
        </a:xfrm>
      </p:grpSpPr>
      <p:sp>
        <p:nvSpPr>
          <p:cNvPr id="1215" name="Google Shape;1215;p46"/>
          <p:cNvSpPr txBox="1"/>
          <p:nvPr/>
        </p:nvSpPr>
        <p:spPr>
          <a:xfrm>
            <a:off x="10604465" y="259864"/>
            <a:ext cx="1352806" cy="276959"/>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800"/>
              <a:buFont typeface="Arial"/>
              <a:buNone/>
            </a:pPr>
            <a:r>
              <a:rPr b="1" i="0" lang="ja-JP" sz="1200" u="none" cap="none" strike="noStrike">
                <a:solidFill>
                  <a:schemeClr val="accent4"/>
                </a:solidFill>
                <a:latin typeface="BIZ UDPGothic"/>
                <a:ea typeface="BIZ UDPGothic"/>
                <a:cs typeface="BIZ UDPGothic"/>
                <a:sym typeface="BIZ UDPGothic"/>
              </a:rPr>
              <a:t>About </a:t>
            </a:r>
            <a:r>
              <a:rPr b="0" i="0" lang="ja-JP" sz="1200" u="none" cap="none" strike="noStrike">
                <a:solidFill>
                  <a:schemeClr val="accent4"/>
                </a:solidFill>
                <a:latin typeface="BIZ UDPGothic"/>
                <a:ea typeface="BIZ UDPGothic"/>
                <a:cs typeface="BIZ UDPGothic"/>
                <a:sym typeface="BIZ UDPGothic"/>
              </a:rPr>
              <a:t>Us</a:t>
            </a:r>
            <a:endParaRPr b="0" i="0" sz="1200" u="none" cap="none" strike="noStrike">
              <a:solidFill>
                <a:schemeClr val="accent4"/>
              </a:solidFill>
              <a:latin typeface="BIZ UDPGothic"/>
              <a:ea typeface="BIZ UDPGothic"/>
              <a:cs typeface="BIZ UDPGothic"/>
              <a:sym typeface="BIZ UDPGothic"/>
            </a:endParaRPr>
          </a:p>
        </p:txBody>
      </p:sp>
      <p:sp>
        <p:nvSpPr>
          <p:cNvPr id="1216" name="Google Shape;1216;p46"/>
          <p:cNvSpPr/>
          <p:nvPr/>
        </p:nvSpPr>
        <p:spPr>
          <a:xfrm>
            <a:off x="0" y="-8878"/>
            <a:ext cx="5201692" cy="3317227"/>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nvGrpSpPr>
          <p:cNvPr id="1217" name="Google Shape;1217;p46"/>
          <p:cNvGrpSpPr/>
          <p:nvPr/>
        </p:nvGrpSpPr>
        <p:grpSpPr>
          <a:xfrm>
            <a:off x="700136" y="399627"/>
            <a:ext cx="2012784" cy="2576310"/>
            <a:chOff x="711269" y="1590436"/>
            <a:chExt cx="2012784" cy="2576310"/>
          </a:xfrm>
        </p:grpSpPr>
        <p:sp>
          <p:nvSpPr>
            <p:cNvPr id="1218" name="Google Shape;1218;p46"/>
            <p:cNvSpPr txBox="1"/>
            <p:nvPr/>
          </p:nvSpPr>
          <p:spPr>
            <a:xfrm>
              <a:off x="723521" y="3565246"/>
              <a:ext cx="2000532" cy="601500"/>
            </a:xfrm>
            <a:prstGeom prst="rect">
              <a:avLst/>
            </a:prstGeom>
            <a:noFill/>
            <a:ln>
              <a:noFill/>
            </a:ln>
          </p:spPr>
          <p:txBody>
            <a:bodyPr anchorCtr="0" anchor="t" bIns="45700" lIns="91425" spcFirstLastPara="1" rIns="91425" wrap="square" tIns="108000">
              <a:spAutoFit/>
            </a:bodyPr>
            <a:lstStyle/>
            <a:p>
              <a:pPr indent="0" lvl="0" marL="0" marR="0" rtl="0" algn="ctr">
                <a:lnSpc>
                  <a:spcPct val="100000"/>
                </a:lnSpc>
                <a:spcBef>
                  <a:spcPts val="0"/>
                </a:spcBef>
                <a:spcAft>
                  <a:spcPts val="0"/>
                </a:spcAft>
                <a:buClr>
                  <a:srgbClr val="000000"/>
                </a:buClr>
                <a:buSzPts val="2900"/>
                <a:buFont typeface="Arial"/>
                <a:buNone/>
              </a:pPr>
              <a:r>
                <a:rPr b="0" i="0" lang="ja-JP" sz="2900" u="none" cap="none" strike="noStrike">
                  <a:solidFill>
                    <a:schemeClr val="lt1"/>
                  </a:solidFill>
                  <a:latin typeface="BIZ UDPGothic"/>
                  <a:ea typeface="BIZ UDPGothic"/>
                  <a:cs typeface="BIZ UDPGothic"/>
                  <a:sym typeface="BIZ UDPGothic"/>
                </a:rPr>
                <a:t>会社概要</a:t>
              </a:r>
              <a:endParaRPr b="0" i="0" sz="2900" u="none" cap="none" strike="noStrike">
                <a:solidFill>
                  <a:schemeClr val="lt1"/>
                </a:solidFill>
                <a:latin typeface="BIZ UDPGothic"/>
                <a:ea typeface="BIZ UDPGothic"/>
                <a:cs typeface="BIZ UDPGothic"/>
                <a:sym typeface="BIZ UDPGothic"/>
              </a:endParaRPr>
            </a:p>
          </p:txBody>
        </p:sp>
        <p:pic>
          <p:nvPicPr>
            <p:cNvPr descr="抽象, 挿絵 が含まれている画像&#10;&#10;自動的に生成された説明" id="1219" name="Google Shape;1219;p46"/>
            <p:cNvPicPr preferRelativeResize="0"/>
            <p:nvPr/>
          </p:nvPicPr>
          <p:blipFill rotWithShape="1">
            <a:blip r:embed="rId3">
              <a:alphaModFix/>
            </a:blip>
            <a:srcRect b="0" l="0" r="0" t="0"/>
            <a:stretch/>
          </p:blipFill>
          <p:spPr>
            <a:xfrm>
              <a:off x="711269" y="1590436"/>
              <a:ext cx="2000533" cy="2000533"/>
            </a:xfrm>
            <a:prstGeom prst="rect">
              <a:avLst/>
            </a:prstGeom>
            <a:noFill/>
            <a:ln cap="flat" cmpd="sng" w="9525">
              <a:solidFill>
                <a:schemeClr val="lt1"/>
              </a:solidFill>
              <a:prstDash val="solid"/>
              <a:round/>
              <a:headEnd len="sm" w="sm" type="none"/>
              <a:tailEnd len="sm" w="sm" type="none"/>
            </a:ln>
          </p:spPr>
        </p:pic>
      </p:grpSp>
      <p:sp>
        <p:nvSpPr>
          <p:cNvPr id="1220" name="Google Shape;1220;p46"/>
          <p:cNvSpPr txBox="1"/>
          <p:nvPr/>
        </p:nvSpPr>
        <p:spPr>
          <a:xfrm>
            <a:off x="3160822" y="352669"/>
            <a:ext cx="1868100" cy="2570400"/>
          </a:xfrm>
          <a:prstGeom prst="rect">
            <a:avLst/>
          </a:prstGeom>
          <a:noFill/>
          <a:ln>
            <a:noFill/>
          </a:ln>
        </p:spPr>
        <p:txBody>
          <a:bodyPr anchorCtr="0" anchor="t" bIns="45700" lIns="91425" spcFirstLastPara="1" rIns="91425" wrap="square" tIns="45700">
            <a:spAutoFit/>
          </a:bodyPr>
          <a:lstStyle/>
          <a:p>
            <a:pPr indent="0" lvl="0" marL="0" marR="0" rtl="0" algn="r">
              <a:lnSpc>
                <a:spcPct val="150000"/>
              </a:lnSpc>
              <a:spcBef>
                <a:spcPts val="0"/>
              </a:spcBef>
              <a:spcAft>
                <a:spcPts val="0"/>
              </a:spcAft>
              <a:buClr>
                <a:srgbClr val="000000"/>
              </a:buClr>
              <a:buSzPts val="1600"/>
              <a:buFont typeface="Arial"/>
              <a:buNone/>
            </a:pPr>
            <a:r>
              <a:rPr b="0" i="0" lang="ja-JP" sz="1400" u="none" cap="none" strike="noStrike">
                <a:solidFill>
                  <a:schemeClr val="lt1"/>
                </a:solidFill>
                <a:latin typeface="BIZ UDPGothic"/>
                <a:ea typeface="BIZ UDPGothic"/>
                <a:cs typeface="BIZ UDPGothic"/>
                <a:sym typeface="BIZ UDPGothic"/>
              </a:rPr>
              <a:t>会社名</a:t>
            </a:r>
            <a:endParaRPr b="0" i="0" sz="1400" u="none" cap="none" strike="noStrike">
              <a:solidFill>
                <a:schemeClr val="lt1"/>
              </a:solidFill>
              <a:latin typeface="BIZ UDPGothic"/>
              <a:ea typeface="BIZ UDPGothic"/>
              <a:cs typeface="BIZ UDPGothic"/>
              <a:sym typeface="BIZ UDPGothic"/>
            </a:endParaRPr>
          </a:p>
          <a:p>
            <a:pPr indent="0" lvl="0" marL="0" marR="0" rtl="0" algn="r">
              <a:lnSpc>
                <a:spcPct val="150000"/>
              </a:lnSpc>
              <a:spcBef>
                <a:spcPts val="0"/>
              </a:spcBef>
              <a:spcAft>
                <a:spcPts val="0"/>
              </a:spcAft>
              <a:buClr>
                <a:srgbClr val="000000"/>
              </a:buClr>
              <a:buSzPts val="1600"/>
              <a:buFont typeface="Arial"/>
              <a:buNone/>
            </a:pPr>
            <a:r>
              <a:rPr b="0" i="0" lang="ja-JP" sz="1400" u="none" cap="none" strike="noStrike">
                <a:solidFill>
                  <a:schemeClr val="lt1"/>
                </a:solidFill>
                <a:latin typeface="BIZ UDPGothic"/>
                <a:ea typeface="BIZ UDPGothic"/>
                <a:cs typeface="BIZ UDPGothic"/>
                <a:sym typeface="BIZ UDPGothic"/>
              </a:rPr>
              <a:t>本社所在地</a:t>
            </a:r>
            <a:endParaRPr b="0" i="0" sz="1400" u="none" cap="none" strike="noStrike">
              <a:solidFill>
                <a:schemeClr val="lt1"/>
              </a:solidFill>
              <a:latin typeface="BIZ UDPGothic"/>
              <a:ea typeface="BIZ UDPGothic"/>
              <a:cs typeface="BIZ UDPGothic"/>
              <a:sym typeface="BIZ UDPGothic"/>
            </a:endParaRPr>
          </a:p>
          <a:p>
            <a:pPr indent="0" lvl="0" marL="0" marR="0" rtl="0" algn="r">
              <a:lnSpc>
                <a:spcPct val="150000"/>
              </a:lnSpc>
              <a:spcBef>
                <a:spcPts val="0"/>
              </a:spcBef>
              <a:spcAft>
                <a:spcPts val="0"/>
              </a:spcAft>
              <a:buClr>
                <a:srgbClr val="000000"/>
              </a:buClr>
              <a:buSzPts val="1600"/>
              <a:buFont typeface="Arial"/>
              <a:buNone/>
            </a:pPr>
            <a:r>
              <a:rPr b="0" i="0" lang="ja-JP" sz="1400" u="none" cap="none" strike="noStrike">
                <a:solidFill>
                  <a:schemeClr val="lt1"/>
                </a:solidFill>
                <a:latin typeface="BIZ UDPGothic"/>
                <a:ea typeface="BIZ UDPGothic"/>
                <a:cs typeface="BIZ UDPGothic"/>
                <a:sym typeface="BIZ UDPGothic"/>
              </a:rPr>
              <a:t>代表者名</a:t>
            </a:r>
            <a:endParaRPr b="0" i="0" sz="1400" u="none" cap="none" strike="noStrike">
              <a:solidFill>
                <a:schemeClr val="lt1"/>
              </a:solidFill>
              <a:latin typeface="BIZ UDPGothic"/>
              <a:ea typeface="BIZ UDPGothic"/>
              <a:cs typeface="BIZ UDPGothic"/>
              <a:sym typeface="BIZ UDPGothic"/>
            </a:endParaRPr>
          </a:p>
          <a:p>
            <a:pPr indent="0" lvl="0" marL="0" marR="0" rtl="0" algn="r">
              <a:lnSpc>
                <a:spcPct val="150000"/>
              </a:lnSpc>
              <a:spcBef>
                <a:spcPts val="0"/>
              </a:spcBef>
              <a:spcAft>
                <a:spcPts val="0"/>
              </a:spcAft>
              <a:buClr>
                <a:srgbClr val="000000"/>
              </a:buClr>
              <a:buSzPts val="1600"/>
              <a:buFont typeface="Arial"/>
              <a:buNone/>
            </a:pPr>
            <a:r>
              <a:rPr b="0" i="0" lang="ja-JP" sz="1400" u="none" cap="none" strike="noStrike">
                <a:solidFill>
                  <a:schemeClr val="lt1"/>
                </a:solidFill>
                <a:latin typeface="BIZ UDPGothic"/>
                <a:ea typeface="BIZ UDPGothic"/>
                <a:cs typeface="BIZ UDPGothic"/>
                <a:sym typeface="BIZ UDPGothic"/>
              </a:rPr>
              <a:t>事業内容</a:t>
            </a:r>
            <a:endParaRPr b="0" i="0" sz="1400" u="none" cap="none" strike="noStrike">
              <a:solidFill>
                <a:schemeClr val="lt1"/>
              </a:solidFill>
              <a:latin typeface="BIZ UDPGothic"/>
              <a:ea typeface="BIZ UDPGothic"/>
              <a:cs typeface="BIZ UDPGothic"/>
              <a:sym typeface="BIZ UDPGothic"/>
            </a:endParaRPr>
          </a:p>
          <a:p>
            <a:pPr indent="0" lvl="0" marL="0" marR="0" rtl="0" algn="r">
              <a:lnSpc>
                <a:spcPct val="150000"/>
              </a:lnSpc>
              <a:spcBef>
                <a:spcPts val="0"/>
              </a:spcBef>
              <a:spcAft>
                <a:spcPts val="0"/>
              </a:spcAft>
              <a:buClr>
                <a:srgbClr val="000000"/>
              </a:buClr>
              <a:buSzPts val="1600"/>
              <a:buFont typeface="Arial"/>
              <a:buNone/>
            </a:pPr>
            <a:r>
              <a:rPr b="0" i="0" lang="ja-JP" sz="1400" u="none" cap="none" strike="noStrike">
                <a:solidFill>
                  <a:schemeClr val="lt1"/>
                </a:solidFill>
                <a:latin typeface="BIZ UDPGothic"/>
                <a:ea typeface="BIZ UDPGothic"/>
                <a:cs typeface="BIZ UDPGothic"/>
                <a:sym typeface="BIZ UDPGothic"/>
              </a:rPr>
              <a:t>セミナー開催実績</a:t>
            </a:r>
            <a:endParaRPr b="0" i="0" sz="1400" u="none" cap="none" strike="noStrike">
              <a:solidFill>
                <a:schemeClr val="lt1"/>
              </a:solidFill>
              <a:latin typeface="BIZ UDPGothic"/>
              <a:ea typeface="BIZ UDPGothic"/>
              <a:cs typeface="BIZ UDPGothic"/>
              <a:sym typeface="BIZ UDPGothic"/>
            </a:endParaRPr>
          </a:p>
          <a:p>
            <a:pPr indent="0" lvl="0" marL="0" marR="0" rtl="0" algn="r">
              <a:lnSpc>
                <a:spcPct val="150000"/>
              </a:lnSpc>
              <a:spcBef>
                <a:spcPts val="0"/>
              </a:spcBef>
              <a:spcAft>
                <a:spcPts val="0"/>
              </a:spcAft>
              <a:buClr>
                <a:srgbClr val="000000"/>
              </a:buClr>
              <a:buSzPts val="1600"/>
              <a:buFont typeface="Arial"/>
              <a:buNone/>
            </a:pPr>
            <a:r>
              <a:rPr b="0" i="0" lang="ja-JP" sz="1400" u="none" cap="none" strike="noStrike">
                <a:solidFill>
                  <a:schemeClr val="lt1"/>
                </a:solidFill>
                <a:latin typeface="BIZ UDPGothic"/>
                <a:ea typeface="BIZ UDPGothic"/>
                <a:cs typeface="BIZ UDPGothic"/>
                <a:sym typeface="BIZ UDPGothic"/>
              </a:rPr>
              <a:t>設立</a:t>
            </a:r>
            <a:endParaRPr b="0" i="0" sz="1400" u="none" cap="none" strike="noStrike">
              <a:solidFill>
                <a:schemeClr val="lt1"/>
              </a:solidFill>
              <a:latin typeface="BIZ UDPGothic"/>
              <a:ea typeface="BIZ UDPGothic"/>
              <a:cs typeface="BIZ UDPGothic"/>
              <a:sym typeface="BIZ UDPGothic"/>
            </a:endParaRPr>
          </a:p>
          <a:p>
            <a:pPr indent="0" lvl="0" marL="0" marR="0" rtl="0" algn="r">
              <a:lnSpc>
                <a:spcPct val="150000"/>
              </a:lnSpc>
              <a:spcBef>
                <a:spcPts val="0"/>
              </a:spcBef>
              <a:spcAft>
                <a:spcPts val="0"/>
              </a:spcAft>
              <a:buClr>
                <a:srgbClr val="000000"/>
              </a:buClr>
              <a:buSzPts val="1600"/>
              <a:buFont typeface="Arial"/>
              <a:buNone/>
            </a:pPr>
            <a:r>
              <a:rPr b="0" i="0" lang="ja-JP" sz="1400" u="none" cap="none" strike="noStrike">
                <a:solidFill>
                  <a:schemeClr val="lt1"/>
                </a:solidFill>
                <a:latin typeface="BIZ UDPGothic"/>
                <a:ea typeface="BIZ UDPGothic"/>
                <a:cs typeface="BIZ UDPGothic"/>
                <a:sym typeface="BIZ UDPGothic"/>
              </a:rPr>
              <a:t>資本金</a:t>
            </a:r>
            <a:endParaRPr b="0" i="0" sz="1400" u="none" cap="none" strike="noStrike">
              <a:solidFill>
                <a:schemeClr val="lt1"/>
              </a:solidFill>
              <a:latin typeface="BIZ UDPGothic"/>
              <a:ea typeface="BIZ UDPGothic"/>
              <a:cs typeface="BIZ UDPGothic"/>
              <a:sym typeface="BIZ UDPGothic"/>
            </a:endParaRPr>
          </a:p>
          <a:p>
            <a:pPr indent="0" lvl="0" marL="0" marR="0" rtl="0" algn="r">
              <a:lnSpc>
                <a:spcPct val="150000"/>
              </a:lnSpc>
              <a:spcBef>
                <a:spcPts val="0"/>
              </a:spcBef>
              <a:spcAft>
                <a:spcPts val="0"/>
              </a:spcAft>
              <a:buClr>
                <a:srgbClr val="000000"/>
              </a:buClr>
              <a:buSzPts val="1600"/>
              <a:buFont typeface="Arial"/>
              <a:buNone/>
            </a:pPr>
            <a:r>
              <a:rPr b="0" i="0" lang="ja-JP" sz="1400" u="none" cap="none" strike="noStrike">
                <a:solidFill>
                  <a:schemeClr val="lt1"/>
                </a:solidFill>
                <a:latin typeface="BIZ UDPGothic"/>
                <a:ea typeface="BIZ UDPGothic"/>
                <a:cs typeface="BIZ UDPGothic"/>
                <a:sym typeface="BIZ UDPGothic"/>
              </a:rPr>
              <a:t>従業員数</a:t>
            </a:r>
            <a:endParaRPr b="0" i="0" sz="1400" u="none" cap="none" strike="noStrike">
              <a:solidFill>
                <a:schemeClr val="lt1"/>
              </a:solidFill>
              <a:latin typeface="BIZ UDPGothic"/>
              <a:ea typeface="BIZ UDPGothic"/>
              <a:cs typeface="BIZ UDPGothic"/>
              <a:sym typeface="BIZ UDPGothic"/>
            </a:endParaRPr>
          </a:p>
        </p:txBody>
      </p:sp>
      <p:sp>
        <p:nvSpPr>
          <p:cNvPr id="1221" name="Google Shape;1221;p46"/>
          <p:cNvSpPr/>
          <p:nvPr/>
        </p:nvSpPr>
        <p:spPr>
          <a:xfrm>
            <a:off x="12039234" y="-536"/>
            <a:ext cx="157049" cy="800329"/>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222" name="Google Shape;1222;p46"/>
          <p:cNvSpPr txBox="1"/>
          <p:nvPr/>
        </p:nvSpPr>
        <p:spPr>
          <a:xfrm>
            <a:off x="5278560" y="357667"/>
            <a:ext cx="5651700" cy="2677616"/>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chemeClr val="accent4"/>
              </a:buClr>
              <a:buSzPts val="1600"/>
              <a:buFont typeface="Arial"/>
              <a:buNone/>
            </a:pPr>
            <a:r>
              <a:rPr b="0" i="0" lang="ja-JP" sz="1400" u="none" cap="none" strike="noStrike">
                <a:solidFill>
                  <a:schemeClr val="accent4"/>
                </a:solidFill>
                <a:latin typeface="BIZ UDPGothic"/>
                <a:ea typeface="BIZ UDPGothic"/>
                <a:cs typeface="BIZ UDPGothic"/>
                <a:sym typeface="BIZ UDPGothic"/>
              </a:rPr>
              <a:t>マジセミ株式会社</a:t>
            </a:r>
            <a:endParaRPr b="0" i="0" sz="1400" u="none" cap="none" strike="noStrike">
              <a:solidFill>
                <a:schemeClr val="accent4"/>
              </a:solidFill>
              <a:latin typeface="BIZ UDPGothic"/>
              <a:ea typeface="BIZ UDPGothic"/>
              <a:cs typeface="BIZ UDPGothic"/>
              <a:sym typeface="BIZ UDPGothic"/>
            </a:endParaRPr>
          </a:p>
          <a:p>
            <a:pPr indent="0" lvl="0" marL="0" marR="0" rtl="0" algn="l">
              <a:lnSpc>
                <a:spcPct val="150000"/>
              </a:lnSpc>
              <a:spcBef>
                <a:spcPts val="0"/>
              </a:spcBef>
              <a:spcAft>
                <a:spcPts val="0"/>
              </a:spcAft>
              <a:buClr>
                <a:schemeClr val="accent4"/>
              </a:buClr>
              <a:buSzPts val="1600"/>
              <a:buFont typeface="Arial"/>
              <a:buNone/>
            </a:pPr>
            <a:r>
              <a:rPr b="0" i="0" lang="ja-JP" sz="1400" u="none" cap="none" strike="noStrike">
                <a:solidFill>
                  <a:schemeClr val="accent4"/>
                </a:solidFill>
                <a:latin typeface="BIZ UDPGothic"/>
                <a:ea typeface="BIZ UDPGothic"/>
                <a:cs typeface="BIZ UDPGothic"/>
                <a:sym typeface="BIZ UDPGothic"/>
              </a:rPr>
              <a:t>〒105-0022　東京都港区海岸1丁目2-20汐留ビルディング３階</a:t>
            </a:r>
            <a:br>
              <a:rPr b="0" i="0" lang="ja-JP" sz="1400" u="none" cap="none" strike="noStrike">
                <a:solidFill>
                  <a:schemeClr val="accent4"/>
                </a:solidFill>
                <a:latin typeface="BIZ UDPGothic"/>
                <a:ea typeface="BIZ UDPGothic"/>
                <a:cs typeface="BIZ UDPGothic"/>
                <a:sym typeface="BIZ UDPGothic"/>
              </a:rPr>
            </a:br>
            <a:r>
              <a:rPr b="0" i="0" lang="ja-JP" sz="1400" u="none" cap="none" strike="noStrike">
                <a:solidFill>
                  <a:schemeClr val="accent4"/>
                </a:solidFill>
                <a:latin typeface="BIZ UDPGothic"/>
                <a:ea typeface="BIZ UDPGothic"/>
                <a:cs typeface="BIZ UDPGothic"/>
                <a:sym typeface="BIZ UDPGothic"/>
              </a:rPr>
              <a:t>寺田　雄一</a:t>
            </a:r>
            <a:endParaRPr b="0" i="0" sz="1400" u="none" cap="none" strike="noStrike">
              <a:solidFill>
                <a:schemeClr val="accent4"/>
              </a:solidFill>
              <a:latin typeface="BIZ UDPGothic"/>
              <a:ea typeface="BIZ UDPGothic"/>
              <a:cs typeface="BIZ UDPGothic"/>
              <a:sym typeface="BIZ UDPGothic"/>
            </a:endParaRPr>
          </a:p>
          <a:p>
            <a:pPr indent="0" lvl="0" marL="0" marR="0" rtl="0" algn="l">
              <a:lnSpc>
                <a:spcPct val="150000"/>
              </a:lnSpc>
              <a:spcBef>
                <a:spcPts val="0"/>
              </a:spcBef>
              <a:spcAft>
                <a:spcPts val="0"/>
              </a:spcAft>
              <a:buClr>
                <a:srgbClr val="000000"/>
              </a:buClr>
              <a:buSzPts val="1600"/>
              <a:buFont typeface="Arial"/>
              <a:buNone/>
            </a:pPr>
            <a:r>
              <a:rPr b="0" i="0" lang="ja-JP" sz="1400" u="none" cap="none" strike="noStrike">
                <a:solidFill>
                  <a:schemeClr val="accent4"/>
                </a:solidFill>
                <a:latin typeface="BIZ UDPGothic"/>
                <a:ea typeface="BIZ UDPGothic"/>
                <a:cs typeface="BIZ UDPGothic"/>
                <a:sym typeface="BIZ UDPGothic"/>
              </a:rPr>
              <a:t>IT・製造業専門セミナーマーケティングサービス「マジセミ」の運営</a:t>
            </a:r>
            <a:endParaRPr b="0" i="0" sz="1400" u="none" cap="none" strike="noStrike">
              <a:solidFill>
                <a:schemeClr val="accent4"/>
              </a:solidFill>
              <a:latin typeface="BIZ UDPGothic"/>
              <a:ea typeface="BIZ UDPGothic"/>
              <a:cs typeface="BIZ UDPGothic"/>
              <a:sym typeface="BIZ UDPGothic"/>
            </a:endParaRPr>
          </a:p>
          <a:p>
            <a:pPr indent="0" lvl="0" marL="0" marR="0" rtl="0" algn="l">
              <a:lnSpc>
                <a:spcPct val="150000"/>
              </a:lnSpc>
              <a:spcBef>
                <a:spcPts val="0"/>
              </a:spcBef>
              <a:spcAft>
                <a:spcPts val="0"/>
              </a:spcAft>
              <a:buClr>
                <a:schemeClr val="accent4"/>
              </a:buClr>
              <a:buSzPts val="1600"/>
              <a:buFont typeface="Arial"/>
              <a:buNone/>
            </a:pPr>
            <a:r>
              <a:rPr b="0" i="0" lang="ja-JP" sz="1400" u="none" cap="none" strike="noStrike">
                <a:solidFill>
                  <a:schemeClr val="accent4"/>
                </a:solidFill>
                <a:latin typeface="BIZ UDPGothic"/>
                <a:ea typeface="BIZ UDPGothic"/>
                <a:cs typeface="BIZ UDPGothic"/>
                <a:sym typeface="BIZ UDPGothic"/>
              </a:rPr>
              <a:t>昨年実績　約1,0００回開催、延べ動員数 約6０,000人（2023年）</a:t>
            </a:r>
            <a:endParaRPr b="0" i="0" sz="1400" u="none" cap="none" strike="noStrike">
              <a:solidFill>
                <a:schemeClr val="accent4"/>
              </a:solidFill>
              <a:latin typeface="BIZ UDPGothic"/>
              <a:ea typeface="BIZ UDPGothic"/>
              <a:cs typeface="BIZ UDPGothic"/>
              <a:sym typeface="BIZ UDPGothic"/>
            </a:endParaRPr>
          </a:p>
          <a:p>
            <a:pPr indent="0" lvl="0" marL="0" marR="0" rtl="0" algn="l">
              <a:lnSpc>
                <a:spcPct val="150000"/>
              </a:lnSpc>
              <a:spcBef>
                <a:spcPts val="0"/>
              </a:spcBef>
              <a:spcAft>
                <a:spcPts val="0"/>
              </a:spcAft>
              <a:buClr>
                <a:schemeClr val="accent4"/>
              </a:buClr>
              <a:buSzPts val="1600"/>
              <a:buFont typeface="Arial"/>
              <a:buNone/>
            </a:pPr>
            <a:r>
              <a:rPr b="0" i="0" lang="ja-JP" sz="1400" u="none" cap="none" strike="noStrike">
                <a:solidFill>
                  <a:schemeClr val="accent4"/>
                </a:solidFill>
                <a:latin typeface="BIZ UDPGothic"/>
                <a:ea typeface="BIZ UDPGothic"/>
                <a:cs typeface="BIZ UDPGothic"/>
                <a:sym typeface="BIZ UDPGothic"/>
              </a:rPr>
              <a:t>2018年1月</a:t>
            </a:r>
            <a:endParaRPr b="0" i="0" sz="1400" u="none" cap="none" strike="noStrike">
              <a:solidFill>
                <a:schemeClr val="accent4"/>
              </a:solidFill>
              <a:latin typeface="BIZ UDPGothic"/>
              <a:ea typeface="BIZ UDPGothic"/>
              <a:cs typeface="BIZ UDPGothic"/>
              <a:sym typeface="BIZ UDPGothic"/>
            </a:endParaRPr>
          </a:p>
          <a:p>
            <a:pPr indent="0" lvl="0" marL="0" marR="0" rtl="0" algn="l">
              <a:lnSpc>
                <a:spcPct val="150000"/>
              </a:lnSpc>
              <a:spcBef>
                <a:spcPts val="0"/>
              </a:spcBef>
              <a:spcAft>
                <a:spcPts val="0"/>
              </a:spcAft>
              <a:buClr>
                <a:schemeClr val="accent4"/>
              </a:buClr>
              <a:buSzPts val="1600"/>
              <a:buFont typeface="Arial"/>
              <a:buNone/>
            </a:pPr>
            <a:r>
              <a:rPr b="0" i="0" lang="ja-JP" sz="1400" u="none" cap="none" strike="noStrike">
                <a:solidFill>
                  <a:schemeClr val="accent4"/>
                </a:solidFill>
                <a:latin typeface="BIZ UDPGothic"/>
                <a:ea typeface="BIZ UDPGothic"/>
                <a:cs typeface="BIZ UDPGothic"/>
                <a:sym typeface="BIZ UDPGothic"/>
              </a:rPr>
              <a:t>1,000万円</a:t>
            </a:r>
            <a:endParaRPr b="0" i="0" sz="1400" u="none" cap="none" strike="noStrike">
              <a:solidFill>
                <a:schemeClr val="accent4"/>
              </a:solidFill>
              <a:latin typeface="BIZ UDPGothic"/>
              <a:ea typeface="BIZ UDPGothic"/>
              <a:cs typeface="BIZ UDPGothic"/>
              <a:sym typeface="BIZ UDPGothic"/>
            </a:endParaRPr>
          </a:p>
          <a:p>
            <a:pPr indent="0" lvl="0" marL="0" marR="0" rtl="0" algn="l">
              <a:lnSpc>
                <a:spcPct val="150000"/>
              </a:lnSpc>
              <a:spcBef>
                <a:spcPts val="0"/>
              </a:spcBef>
              <a:spcAft>
                <a:spcPts val="0"/>
              </a:spcAft>
              <a:buClr>
                <a:schemeClr val="accent4"/>
              </a:buClr>
              <a:buSzPts val="1600"/>
              <a:buFont typeface="Arial"/>
              <a:buNone/>
            </a:pPr>
            <a:r>
              <a:rPr b="0" i="0" lang="ja-JP" sz="1400" u="none" cap="none" strike="noStrike">
                <a:solidFill>
                  <a:schemeClr val="accent4"/>
                </a:solidFill>
                <a:latin typeface="BIZ UDPGothic"/>
                <a:ea typeface="BIZ UDPGothic"/>
                <a:cs typeface="BIZ UDPGothic"/>
                <a:sym typeface="BIZ UDPGothic"/>
              </a:rPr>
              <a:t>４5名</a:t>
            </a:r>
            <a:endParaRPr b="0" i="0" sz="1400" u="none" cap="none" strike="noStrike">
              <a:solidFill>
                <a:schemeClr val="accent4"/>
              </a:solidFill>
              <a:latin typeface="BIZ UDPGothic"/>
              <a:ea typeface="BIZ UDPGothic"/>
              <a:cs typeface="BIZ UDPGothic"/>
              <a:sym typeface="BIZ UDPGothic"/>
            </a:endParaRPr>
          </a:p>
        </p:txBody>
      </p:sp>
      <p:sp>
        <p:nvSpPr>
          <p:cNvPr id="1223" name="Google Shape;1223;p46"/>
          <p:cNvSpPr txBox="1"/>
          <p:nvPr/>
        </p:nvSpPr>
        <p:spPr>
          <a:xfrm>
            <a:off x="5297771" y="3309953"/>
            <a:ext cx="6227400" cy="1938952"/>
          </a:xfrm>
          <a:prstGeom prst="rect">
            <a:avLst/>
          </a:prstGeom>
          <a:noFill/>
          <a:ln>
            <a:noFill/>
          </a:ln>
        </p:spPr>
        <p:txBody>
          <a:bodyPr anchorCtr="0" anchor="t" bIns="45700" lIns="91425" spcFirstLastPara="1" rIns="91425" wrap="square" tIns="45700">
            <a:spAutoFit/>
          </a:bodyPr>
          <a:lstStyle/>
          <a:p>
            <a:pPr indent="-285750" lvl="0" marL="285750" marR="0" rtl="0" algn="just">
              <a:lnSpc>
                <a:spcPct val="100000"/>
              </a:lnSpc>
              <a:spcBef>
                <a:spcPts val="0"/>
              </a:spcBef>
              <a:spcAft>
                <a:spcPts val="0"/>
              </a:spcAft>
              <a:buClr>
                <a:schemeClr val="accent4"/>
              </a:buClr>
              <a:buSzPts val="1440"/>
              <a:buFont typeface="BIZ UDPGothic"/>
              <a:buChar char="⮚"/>
            </a:pPr>
            <a:r>
              <a:rPr b="0" i="0" lang="ja-JP" sz="1200" u="none" cap="none" strike="noStrike">
                <a:solidFill>
                  <a:schemeClr val="accent4"/>
                </a:solidFill>
                <a:latin typeface="BIZ UDPGothic"/>
                <a:ea typeface="BIZ UDPGothic"/>
                <a:cs typeface="BIZ UDPGothic"/>
                <a:sym typeface="BIZ UDPGothic"/>
              </a:rPr>
              <a:t>デジタル関連のプロダクトやサービスとの新たな出会いと体験の場を創造することで</a:t>
            </a:r>
            <a:br>
              <a:rPr b="0" i="0" lang="ja-JP" sz="1200" u="none" cap="none" strike="noStrike">
                <a:solidFill>
                  <a:schemeClr val="accent4"/>
                </a:solidFill>
                <a:latin typeface="BIZ UDPGothic"/>
                <a:ea typeface="BIZ UDPGothic"/>
                <a:cs typeface="BIZ UDPGothic"/>
                <a:sym typeface="BIZ UDPGothic"/>
              </a:rPr>
            </a:br>
            <a:r>
              <a:rPr b="0" i="0" lang="ja-JP" sz="1200" u="none" cap="none" strike="noStrike">
                <a:solidFill>
                  <a:schemeClr val="accent4"/>
                </a:solidFill>
                <a:latin typeface="BIZ UDPGothic"/>
                <a:ea typeface="BIZ UDPGothic"/>
                <a:cs typeface="BIZ UDPGothic"/>
                <a:sym typeface="BIZ UDPGothic"/>
              </a:rPr>
              <a:t>国内産業の発展と、エンジニアの活躍促進を実現する                </a:t>
            </a:r>
            <a:r>
              <a:rPr b="0" i="0" lang="ja-JP" sz="1200" u="none" cap="none" strike="noStrike">
                <a:solidFill>
                  <a:schemeClr val="lt1"/>
                </a:solidFill>
                <a:latin typeface="BIZ UDPGothic"/>
                <a:ea typeface="BIZ UDPGothic"/>
                <a:cs typeface="BIZ UDPGothic"/>
                <a:sym typeface="BIZ UDPGothic"/>
              </a:rPr>
              <a:t> 。</a:t>
            </a:r>
            <a:endParaRPr b="0" i="0" sz="1200" u="none" cap="none" strike="noStrike">
              <a:solidFill>
                <a:schemeClr val="lt1"/>
              </a:solidFill>
              <a:latin typeface="BIZ UDPGothic"/>
              <a:ea typeface="BIZ UDPGothic"/>
              <a:cs typeface="BIZ UDPGothic"/>
              <a:sym typeface="BIZ UDPGothic"/>
            </a:endParaRPr>
          </a:p>
          <a:p>
            <a:pPr indent="0" lvl="0" marL="0" marR="0" rtl="0" algn="just">
              <a:lnSpc>
                <a:spcPct val="100000"/>
              </a:lnSpc>
              <a:spcBef>
                <a:spcPts val="0"/>
              </a:spcBef>
              <a:spcAft>
                <a:spcPts val="0"/>
              </a:spcAft>
              <a:buClr>
                <a:srgbClr val="000000"/>
              </a:buClr>
              <a:buSzPts val="1200"/>
              <a:buFont typeface="Arial"/>
              <a:buNone/>
            </a:pPr>
            <a:r>
              <a:t/>
            </a:r>
            <a:endParaRPr b="0" i="0" sz="1200" u="none" cap="none" strike="noStrike">
              <a:solidFill>
                <a:schemeClr val="accent4"/>
              </a:solidFill>
              <a:latin typeface="BIZ UDPGothic"/>
              <a:ea typeface="BIZ UDPGothic"/>
              <a:cs typeface="BIZ UDPGothic"/>
              <a:sym typeface="BIZ UDPGothic"/>
            </a:endParaRPr>
          </a:p>
          <a:p>
            <a:pPr indent="-285750" lvl="0" marL="285750" marR="0" rtl="0" algn="l">
              <a:lnSpc>
                <a:spcPct val="100000"/>
              </a:lnSpc>
              <a:spcBef>
                <a:spcPts val="0"/>
              </a:spcBef>
              <a:spcAft>
                <a:spcPts val="0"/>
              </a:spcAft>
              <a:buClr>
                <a:schemeClr val="accent4"/>
              </a:buClr>
              <a:buSzPts val="1440"/>
              <a:buFont typeface="BIZ UDPGothic"/>
              <a:buChar char="⮚"/>
            </a:pPr>
            <a:r>
              <a:rPr b="0" i="0" lang="ja-JP" sz="1200" u="none" cap="none" strike="noStrike">
                <a:solidFill>
                  <a:schemeClr val="accent4"/>
                </a:solidFill>
                <a:latin typeface="BIZ UDPGothic"/>
                <a:ea typeface="BIZ UDPGothic"/>
                <a:cs typeface="BIZ UDPGothic"/>
                <a:sym typeface="BIZ UDPGothic"/>
              </a:rPr>
              <a:t>そのために、提供企業の規模の大小に関係なく、優れた技術やその可能性を広く社会に伝える</a:t>
            </a:r>
            <a:endParaRPr b="0" i="0" sz="12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accent4"/>
              </a:solidFill>
              <a:latin typeface="BIZ UDPGothic"/>
              <a:ea typeface="BIZ UDPGothic"/>
              <a:cs typeface="BIZ UDPGothic"/>
              <a:sym typeface="BIZ UDPGothic"/>
            </a:endParaRPr>
          </a:p>
          <a:p>
            <a:pPr indent="-285750" lvl="0" marL="285750" marR="0" rtl="0" algn="l">
              <a:lnSpc>
                <a:spcPct val="100000"/>
              </a:lnSpc>
              <a:spcBef>
                <a:spcPts val="0"/>
              </a:spcBef>
              <a:spcAft>
                <a:spcPts val="0"/>
              </a:spcAft>
              <a:buClr>
                <a:schemeClr val="accent4"/>
              </a:buClr>
              <a:buSzPts val="1440"/>
              <a:buFont typeface="BIZ UDPGothic"/>
              <a:buChar char="⮚"/>
            </a:pPr>
            <a:r>
              <a:rPr b="0" i="0" lang="ja-JP" sz="1200" u="none" cap="none" strike="noStrike">
                <a:solidFill>
                  <a:schemeClr val="accent4"/>
                </a:solidFill>
                <a:latin typeface="BIZ UDPGothic"/>
                <a:ea typeface="BIZ UDPGothic"/>
                <a:cs typeface="BIZ UDPGothic"/>
                <a:sym typeface="BIZ UDPGothic"/>
              </a:rPr>
              <a:t>エンドユーザーに対して、技術そのものではなく、その技術でどのような課題が解決できるのかを、わかりやすく伝える</a:t>
            </a:r>
            <a:endParaRPr b="0" i="0" sz="12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accent4"/>
              </a:solidFill>
              <a:latin typeface="BIZ UDPGothic"/>
              <a:ea typeface="BIZ UDPGothic"/>
              <a:cs typeface="BIZ UDPGothic"/>
              <a:sym typeface="BIZ UDPGothic"/>
            </a:endParaRPr>
          </a:p>
          <a:p>
            <a:pPr indent="-285750" lvl="0" marL="285750" marR="0" rtl="0" algn="l">
              <a:lnSpc>
                <a:spcPct val="100000"/>
              </a:lnSpc>
              <a:spcBef>
                <a:spcPts val="0"/>
              </a:spcBef>
              <a:spcAft>
                <a:spcPts val="0"/>
              </a:spcAft>
              <a:buClr>
                <a:schemeClr val="accent4"/>
              </a:buClr>
              <a:buSzPts val="1440"/>
              <a:buFont typeface="BIZ UDPGothic"/>
              <a:buChar char="⮚"/>
            </a:pPr>
            <a:r>
              <a:rPr b="0" i="0" lang="ja-JP" sz="1200" u="none" cap="none" strike="noStrike">
                <a:solidFill>
                  <a:schemeClr val="accent4"/>
                </a:solidFill>
                <a:latin typeface="BIZ UDPGothic"/>
                <a:ea typeface="BIZ UDPGothic"/>
                <a:cs typeface="BIZ UDPGothic"/>
                <a:sym typeface="BIZ UDPGothic"/>
              </a:rPr>
              <a:t>2025年には、年間2,000回のウェビナーを開催する</a:t>
            </a:r>
            <a:endParaRPr b="0" i="0" sz="1200" u="none" cap="none" strike="noStrike">
              <a:solidFill>
                <a:schemeClr val="accent4"/>
              </a:solidFill>
              <a:latin typeface="BIZ UDPGothic"/>
              <a:ea typeface="BIZ UDPGothic"/>
              <a:cs typeface="BIZ UDPGothic"/>
              <a:sym typeface="BIZ UDPGothic"/>
            </a:endParaRPr>
          </a:p>
        </p:txBody>
      </p:sp>
      <p:sp>
        <p:nvSpPr>
          <p:cNvPr id="1224" name="Google Shape;1224;p46"/>
          <p:cNvSpPr txBox="1"/>
          <p:nvPr/>
        </p:nvSpPr>
        <p:spPr>
          <a:xfrm>
            <a:off x="1308066" y="4439084"/>
            <a:ext cx="3753000" cy="67706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ja-JP" sz="1900" u="none" cap="none" strike="noStrike">
                <a:solidFill>
                  <a:schemeClr val="accent4"/>
                </a:solidFill>
                <a:latin typeface="BIZ UDPGothic"/>
                <a:ea typeface="BIZ UDPGothic"/>
                <a:cs typeface="BIZ UDPGothic"/>
                <a:sym typeface="BIZ UDPGothic"/>
              </a:rPr>
              <a:t>セミナーをエンタメに変える</a:t>
            </a:r>
            <a:endParaRPr b="1" i="0" sz="19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rPr b="1" i="0" lang="ja-JP" sz="1900" u="none" cap="none" strike="noStrike">
                <a:solidFill>
                  <a:schemeClr val="accent4"/>
                </a:solidFill>
                <a:latin typeface="BIZ UDPGothic"/>
                <a:ea typeface="BIZ UDPGothic"/>
                <a:cs typeface="BIZ UDPGothic"/>
                <a:sym typeface="BIZ UDPGothic"/>
              </a:rPr>
              <a:t>セミナーで社会を変える</a:t>
            </a:r>
            <a:endParaRPr b="1" i="0" sz="900" u="none" cap="none" strike="noStrike">
              <a:solidFill>
                <a:schemeClr val="accent4"/>
              </a:solidFill>
              <a:latin typeface="BIZ UDPGothic"/>
              <a:ea typeface="BIZ UDPGothic"/>
              <a:cs typeface="BIZ UDPGothic"/>
              <a:sym typeface="BIZ UDPGothic"/>
            </a:endParaRPr>
          </a:p>
        </p:txBody>
      </p:sp>
      <p:sp>
        <p:nvSpPr>
          <p:cNvPr id="1225" name="Google Shape;1225;p46"/>
          <p:cNvSpPr txBox="1"/>
          <p:nvPr/>
        </p:nvSpPr>
        <p:spPr>
          <a:xfrm>
            <a:off x="531874" y="3666464"/>
            <a:ext cx="3989700" cy="8286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800"/>
              <a:buFont typeface="Arial"/>
              <a:buNone/>
            </a:pPr>
            <a:r>
              <a:rPr b="1" i="0" lang="ja-JP" sz="4800" u="none" cap="none" strike="noStrike">
                <a:solidFill>
                  <a:schemeClr val="accent4"/>
                </a:solidFill>
                <a:latin typeface="Aharoni"/>
                <a:ea typeface="Aharoni"/>
                <a:cs typeface="Aharoni"/>
                <a:sym typeface="Aharoni"/>
              </a:rPr>
              <a:t>MISSION</a:t>
            </a:r>
            <a:endParaRPr b="0" i="0" sz="4800" u="none" cap="none" strike="noStrike">
              <a:solidFill>
                <a:schemeClr val="accent4"/>
              </a:solidFill>
              <a:latin typeface="Aharoni"/>
              <a:ea typeface="Aharoni"/>
              <a:cs typeface="Aharoni"/>
              <a:sym typeface="Aharoni"/>
            </a:endParaRPr>
          </a:p>
        </p:txBody>
      </p:sp>
      <p:sp>
        <p:nvSpPr>
          <p:cNvPr id="1226" name="Google Shape;1226;p46"/>
          <p:cNvSpPr txBox="1"/>
          <p:nvPr/>
        </p:nvSpPr>
        <p:spPr>
          <a:xfrm>
            <a:off x="7675249" y="6568822"/>
            <a:ext cx="3870600" cy="338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800"/>
              <a:buFont typeface="Arial"/>
              <a:buNone/>
            </a:pPr>
            <a:r>
              <a:rPr b="0" i="0" lang="ja-JP" sz="800" u="none" cap="none" strike="noStrike">
                <a:solidFill>
                  <a:schemeClr val="accent4"/>
                </a:solidFill>
                <a:latin typeface="BIZ UDPGothic"/>
                <a:ea typeface="BIZ UDPGothic"/>
                <a:cs typeface="BIZ UDPGothic"/>
                <a:sym typeface="BIZ UDPGothic"/>
              </a:rPr>
              <a:t>日本マーケティングリサーチ機構調べ調査概要:2021年サービスの比較印象調査</a:t>
            </a:r>
            <a:endParaRPr b="0" i="0" sz="1400" u="none" cap="none" strike="noStrike">
              <a:solidFill>
                <a:srgbClr val="000000"/>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800"/>
              <a:buFont typeface="Arial"/>
              <a:buNone/>
            </a:pPr>
            <a:r>
              <a:t/>
            </a:r>
            <a:endParaRPr b="0" i="0" sz="800" u="none" cap="none" strike="noStrike">
              <a:solidFill>
                <a:schemeClr val="accent4"/>
              </a:solidFill>
              <a:latin typeface="BIZ UDPGothic"/>
              <a:ea typeface="BIZ UDPGothic"/>
              <a:cs typeface="BIZ UDPGothic"/>
              <a:sym typeface="BIZ UDPGothic"/>
            </a:endParaRPr>
          </a:p>
        </p:txBody>
      </p:sp>
      <p:sp>
        <p:nvSpPr>
          <p:cNvPr id="1227" name="Google Shape;1227;p46"/>
          <p:cNvSpPr/>
          <p:nvPr/>
        </p:nvSpPr>
        <p:spPr>
          <a:xfrm>
            <a:off x="0" y="5571601"/>
            <a:ext cx="12191999" cy="720485"/>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228" name="Google Shape;1228;p46"/>
          <p:cNvSpPr txBox="1"/>
          <p:nvPr/>
        </p:nvSpPr>
        <p:spPr>
          <a:xfrm>
            <a:off x="4326777" y="5670233"/>
            <a:ext cx="1779597" cy="52322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0" i="0" lang="ja-JP" sz="1400" u="none" cap="none" strike="noStrike">
                <a:solidFill>
                  <a:schemeClr val="lt1"/>
                </a:solidFill>
                <a:latin typeface="BIZ UDPGothic"/>
                <a:ea typeface="BIZ UDPGothic"/>
                <a:cs typeface="BIZ UDPGothic"/>
                <a:sym typeface="BIZ UDPGothic"/>
              </a:rPr>
              <a:t>集客に強いセミナーNo.1</a:t>
            </a:r>
            <a:endParaRPr b="0" i="0" sz="1400" u="none" cap="none" strike="noStrike">
              <a:solidFill>
                <a:srgbClr val="000000"/>
              </a:solidFill>
              <a:latin typeface="BIZ UDPGothic"/>
              <a:ea typeface="BIZ UDPGothic"/>
              <a:cs typeface="BIZ UDPGothic"/>
              <a:sym typeface="BIZ UDPGothic"/>
            </a:endParaRPr>
          </a:p>
        </p:txBody>
      </p:sp>
      <p:pic>
        <p:nvPicPr>
          <p:cNvPr descr="ロゴ&#10;&#10;自動的に生成された説明" id="1229" name="Google Shape;1229;p46"/>
          <p:cNvPicPr preferRelativeResize="0"/>
          <p:nvPr/>
        </p:nvPicPr>
        <p:blipFill rotWithShape="1">
          <a:blip r:embed="rId4">
            <a:alphaModFix/>
          </a:blip>
          <a:srcRect b="0" l="0" r="0" t="0"/>
          <a:stretch/>
        </p:blipFill>
        <p:spPr>
          <a:xfrm>
            <a:off x="3377976" y="5316748"/>
            <a:ext cx="978791" cy="1094189"/>
          </a:xfrm>
          <a:prstGeom prst="rect">
            <a:avLst/>
          </a:prstGeom>
          <a:noFill/>
          <a:ln>
            <a:noFill/>
          </a:ln>
          <a:effectLst>
            <a:outerShdw blurRad="50800" rotWithShape="0" algn="tl" dir="2700000" dist="38100">
              <a:srgbClr val="000000">
                <a:alpha val="40000"/>
              </a:srgbClr>
            </a:outerShdw>
          </a:effectLst>
        </p:spPr>
      </p:pic>
      <p:pic>
        <p:nvPicPr>
          <p:cNvPr descr="ロゴ&#10;&#10;自動的に生成された説明" id="1230" name="Google Shape;1230;p46"/>
          <p:cNvPicPr preferRelativeResize="0"/>
          <p:nvPr/>
        </p:nvPicPr>
        <p:blipFill rotWithShape="1">
          <a:blip r:embed="rId4">
            <a:alphaModFix/>
          </a:blip>
          <a:srcRect b="0" l="0" r="0" t="0"/>
          <a:stretch/>
        </p:blipFill>
        <p:spPr>
          <a:xfrm>
            <a:off x="6217355" y="5336173"/>
            <a:ext cx="978792" cy="1094188"/>
          </a:xfrm>
          <a:prstGeom prst="rect">
            <a:avLst/>
          </a:prstGeom>
          <a:noFill/>
          <a:ln>
            <a:noFill/>
          </a:ln>
          <a:effectLst>
            <a:outerShdw blurRad="50800" rotWithShape="0" algn="tl" dir="2700000" dist="38100">
              <a:srgbClr val="000000">
                <a:alpha val="40000"/>
              </a:srgbClr>
            </a:outerShdw>
          </a:effectLst>
        </p:spPr>
      </p:pic>
      <p:pic>
        <p:nvPicPr>
          <p:cNvPr descr="ロゴ&#10;&#10;自動的に生成された説明" id="1231" name="Google Shape;1231;p46"/>
          <p:cNvPicPr preferRelativeResize="0"/>
          <p:nvPr/>
        </p:nvPicPr>
        <p:blipFill rotWithShape="1">
          <a:blip r:embed="rId4">
            <a:alphaModFix/>
          </a:blip>
          <a:srcRect b="0" l="0" r="0" t="0"/>
          <a:stretch/>
        </p:blipFill>
        <p:spPr>
          <a:xfrm>
            <a:off x="8697741" y="5374908"/>
            <a:ext cx="978792" cy="1094188"/>
          </a:xfrm>
          <a:prstGeom prst="rect">
            <a:avLst/>
          </a:prstGeom>
          <a:noFill/>
          <a:ln>
            <a:noFill/>
          </a:ln>
          <a:effectLst>
            <a:outerShdw blurRad="50800" rotWithShape="0" algn="tl" dir="2700000" dist="38100">
              <a:srgbClr val="000000">
                <a:alpha val="40000"/>
              </a:srgbClr>
            </a:outerShdw>
          </a:effectLst>
        </p:spPr>
      </p:pic>
      <p:sp>
        <p:nvSpPr>
          <p:cNvPr id="1232" name="Google Shape;1232;p46"/>
          <p:cNvSpPr txBox="1"/>
          <p:nvPr/>
        </p:nvSpPr>
        <p:spPr>
          <a:xfrm>
            <a:off x="9578638" y="5562393"/>
            <a:ext cx="1823700" cy="7389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0" i="0" lang="ja-JP" sz="1400" u="none" cap="none" strike="noStrike">
                <a:solidFill>
                  <a:schemeClr val="lt1"/>
                </a:solidFill>
                <a:latin typeface="BIZ UDPGothic"/>
                <a:ea typeface="BIZ UDPGothic"/>
                <a:cs typeface="BIZ UDPGothic"/>
                <a:sym typeface="BIZ UDPGothic"/>
              </a:rPr>
              <a:t>新規の商談獲得に</a:t>
            </a:r>
            <a:endParaRPr b="0" i="0" sz="1400" u="none" cap="none" strike="noStrike">
              <a:solidFill>
                <a:schemeClr val="lt1"/>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400"/>
              <a:buFont typeface="Arial"/>
              <a:buNone/>
            </a:pPr>
            <a:r>
              <a:rPr b="0" i="0" lang="ja-JP" sz="1400" u="none" cap="none" strike="noStrike">
                <a:solidFill>
                  <a:schemeClr val="lt1"/>
                </a:solidFill>
                <a:latin typeface="BIZ UDPGothic"/>
                <a:ea typeface="BIZ UDPGothic"/>
                <a:cs typeface="BIZ UDPGothic"/>
                <a:sym typeface="BIZ UDPGothic"/>
              </a:rPr>
              <a:t>強いセミナー</a:t>
            </a:r>
            <a:endParaRPr b="0" i="0" sz="1400" u="none" cap="none" strike="noStrike">
              <a:solidFill>
                <a:schemeClr val="lt1"/>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400"/>
              <a:buFont typeface="Arial"/>
              <a:buNone/>
            </a:pPr>
            <a:r>
              <a:rPr b="0" i="0" lang="ja-JP" sz="1400" u="none" cap="none" strike="noStrike">
                <a:solidFill>
                  <a:schemeClr val="lt1"/>
                </a:solidFill>
                <a:latin typeface="BIZ UDPGothic"/>
                <a:ea typeface="BIZ UDPGothic"/>
                <a:cs typeface="BIZ UDPGothic"/>
                <a:sym typeface="BIZ UDPGothic"/>
              </a:rPr>
              <a:t>No.1</a:t>
            </a:r>
            <a:endParaRPr b="0" i="0" sz="1400" u="none" cap="none" strike="noStrike">
              <a:solidFill>
                <a:srgbClr val="000000"/>
              </a:solidFill>
              <a:latin typeface="BIZ UDPGothic"/>
              <a:ea typeface="BIZ UDPGothic"/>
              <a:cs typeface="BIZ UDPGothic"/>
              <a:sym typeface="BIZ UDPGothic"/>
            </a:endParaRPr>
          </a:p>
        </p:txBody>
      </p:sp>
      <p:sp>
        <p:nvSpPr>
          <p:cNvPr id="1233" name="Google Shape;1233;p46"/>
          <p:cNvSpPr txBox="1"/>
          <p:nvPr/>
        </p:nvSpPr>
        <p:spPr>
          <a:xfrm>
            <a:off x="6874255" y="5562393"/>
            <a:ext cx="1865100" cy="7389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0" i="0" lang="ja-JP" sz="1400" u="none" cap="none" strike="noStrike">
                <a:solidFill>
                  <a:schemeClr val="lt1"/>
                </a:solidFill>
                <a:latin typeface="BIZ UDPGothic"/>
                <a:ea typeface="BIZ UDPGothic"/>
                <a:cs typeface="BIZ UDPGothic"/>
                <a:sym typeface="BIZ UDPGothic"/>
              </a:rPr>
              <a:t>IT責任者が</a:t>
            </a:r>
            <a:endParaRPr b="0" i="0" sz="1400" u="none" cap="none" strike="noStrike">
              <a:solidFill>
                <a:schemeClr val="lt1"/>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400"/>
              <a:buFont typeface="Arial"/>
              <a:buNone/>
            </a:pPr>
            <a:r>
              <a:rPr b="0" i="0" lang="ja-JP" sz="1400" u="none" cap="none" strike="noStrike">
                <a:solidFill>
                  <a:schemeClr val="lt1"/>
                </a:solidFill>
                <a:latin typeface="BIZ UDPGothic"/>
                <a:ea typeface="BIZ UDPGothic"/>
                <a:cs typeface="BIZ UDPGothic"/>
                <a:sym typeface="BIZ UDPGothic"/>
              </a:rPr>
              <a:t>選ぶセミナー</a:t>
            </a:r>
            <a:endParaRPr b="0" i="0" sz="1400" u="none" cap="none" strike="noStrike">
              <a:solidFill>
                <a:schemeClr val="lt1"/>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400"/>
              <a:buFont typeface="Arial"/>
              <a:buNone/>
            </a:pPr>
            <a:r>
              <a:rPr b="0" i="0" lang="ja-JP" sz="1400" u="none" cap="none" strike="noStrike">
                <a:solidFill>
                  <a:schemeClr val="lt1"/>
                </a:solidFill>
                <a:latin typeface="BIZ UDPGothic"/>
                <a:ea typeface="BIZ UDPGothic"/>
                <a:cs typeface="BIZ UDPGothic"/>
                <a:sym typeface="BIZ UDPGothic"/>
              </a:rPr>
              <a:t>No.1</a:t>
            </a:r>
            <a:endParaRPr b="0" i="0" sz="1400" u="none" cap="none" strike="noStrike">
              <a:solidFill>
                <a:srgbClr val="000000"/>
              </a:solidFill>
              <a:latin typeface="BIZ UDPGothic"/>
              <a:ea typeface="BIZ UDPGothic"/>
              <a:cs typeface="BIZ UDPGothic"/>
              <a:sym typeface="BIZ UDPGothic"/>
            </a:endParaRPr>
          </a:p>
        </p:txBody>
      </p:sp>
      <p:sp>
        <p:nvSpPr>
          <p:cNvPr id="1234" name="Google Shape;1234;p46"/>
          <p:cNvSpPr txBox="1"/>
          <p:nvPr/>
        </p:nvSpPr>
        <p:spPr>
          <a:xfrm>
            <a:off x="726380" y="5639476"/>
            <a:ext cx="2442000" cy="585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0" lang="ja-JP" sz="1600" u="none" cap="none" strike="noStrike">
                <a:solidFill>
                  <a:schemeClr val="lt1"/>
                </a:solidFill>
                <a:latin typeface="BIZ UDPGothic"/>
                <a:ea typeface="BIZ UDPGothic"/>
                <a:cs typeface="BIZ UDPGothic"/>
                <a:sym typeface="BIZ UDPGothic"/>
              </a:rPr>
              <a:t>おかげ様で３つのNo.１</a:t>
            </a:r>
            <a:endParaRPr b="0" i="0" sz="1400" u="none" cap="none" strike="noStrike">
              <a:solidFill>
                <a:srgbClr val="000000"/>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400"/>
              <a:buFont typeface="Arial"/>
              <a:buNone/>
            </a:pPr>
            <a:r>
              <a:rPr b="1" i="0" lang="ja-JP" sz="1600" u="none" cap="none" strike="noStrike">
                <a:solidFill>
                  <a:schemeClr val="lt1"/>
                </a:solidFill>
                <a:latin typeface="BIZ UDPGothic"/>
                <a:ea typeface="BIZ UDPGothic"/>
                <a:cs typeface="BIZ UDPGothic"/>
                <a:sym typeface="BIZ UDPGothic"/>
              </a:rPr>
              <a:t>獲得しました！1</a:t>
            </a:r>
            <a:endParaRPr b="1" i="0" sz="1600" u="none" cap="none" strike="noStrike">
              <a:solidFill>
                <a:srgbClr val="000000"/>
              </a:solidFill>
              <a:latin typeface="BIZ UDPGothic"/>
              <a:ea typeface="BIZ UDPGothic"/>
              <a:cs typeface="BIZ UDPGothic"/>
              <a:sym typeface="BIZ UDPGothic"/>
            </a:endParaRPr>
          </a:p>
        </p:txBody>
      </p:sp>
      <p:cxnSp>
        <p:nvCxnSpPr>
          <p:cNvPr id="1235" name="Google Shape;1235;p46"/>
          <p:cNvCxnSpPr/>
          <p:nvPr/>
        </p:nvCxnSpPr>
        <p:spPr>
          <a:xfrm>
            <a:off x="606009" y="4439084"/>
            <a:ext cx="4595683" cy="0"/>
          </a:xfrm>
          <a:prstGeom prst="straightConnector1">
            <a:avLst/>
          </a:prstGeom>
          <a:noFill/>
          <a:ln cap="flat" cmpd="sng" w="9525">
            <a:solidFill>
              <a:srgbClr val="163F9B"/>
            </a:solidFill>
            <a:prstDash val="solid"/>
            <a:miter lim="800000"/>
            <a:headEnd len="sm" w="sm" type="none"/>
            <a:tailEnd len="sm" w="sm" type="none"/>
          </a:ln>
        </p:spPr>
      </p:cxnSp>
      <p:sp>
        <p:nvSpPr>
          <p:cNvPr id="1236" name="Google Shape;1236;p46"/>
          <p:cNvSpPr txBox="1"/>
          <p:nvPr/>
        </p:nvSpPr>
        <p:spPr>
          <a:xfrm>
            <a:off x="10164033" y="6321232"/>
            <a:ext cx="170767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rPr b="0" i="0" lang="ja-JP" sz="800" u="none" cap="none" strike="noStrike">
                <a:solidFill>
                  <a:srgbClr val="D8D8D8"/>
                </a:solidFill>
                <a:latin typeface="Arial"/>
                <a:ea typeface="Arial"/>
                <a:cs typeface="Arial"/>
                <a:sym typeface="Arial"/>
              </a:rPr>
              <a:t>©2018 MAJISEMI Inc.</a:t>
            </a:r>
            <a:endParaRPr b="0" i="0" sz="800" u="none" cap="none" strike="noStrike">
              <a:solidFill>
                <a:srgbClr val="D8D8D8"/>
              </a:solidFill>
              <a:latin typeface="Arial"/>
              <a:ea typeface="Arial"/>
              <a:cs typeface="Arial"/>
              <a:sym typeface="Arial"/>
            </a:endParaRPr>
          </a:p>
        </p:txBody>
      </p:sp>
      <p:sp>
        <p:nvSpPr>
          <p:cNvPr id="1237" name="Google Shape;1237;p46"/>
          <p:cNvSpPr txBox="1"/>
          <p:nvPr>
            <p:ph idx="12" type="sldNum"/>
          </p:nvPr>
        </p:nvSpPr>
        <p:spPr>
          <a:xfrm>
            <a:off x="11755464" y="6321233"/>
            <a:ext cx="386261"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ja-JP" sz="800">
                <a:solidFill>
                  <a:srgbClr val="D8D8D8"/>
                </a:solidFill>
                <a:latin typeface="Arial"/>
                <a:ea typeface="Arial"/>
                <a:cs typeface="Arial"/>
                <a:sym typeface="Arial"/>
              </a:rPr>
              <a:t>‹#›</a:t>
            </a:fld>
            <a:endParaRPr sz="800">
              <a:solidFill>
                <a:srgbClr val="D8D8D8"/>
              </a:solidFill>
              <a:latin typeface="Arial"/>
              <a:ea typeface="Arial"/>
              <a:cs typeface="Arial"/>
              <a:sym typeface="Arial"/>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2" name="Shape 1242"/>
        <p:cNvGrpSpPr/>
        <p:nvPr/>
      </p:nvGrpSpPr>
      <p:grpSpPr>
        <a:xfrm>
          <a:off x="0" y="0"/>
          <a:ext cx="0" cy="0"/>
          <a:chOff x="0" y="0"/>
          <a:chExt cx="0" cy="0"/>
        </a:xfrm>
      </p:grpSpPr>
      <p:sp>
        <p:nvSpPr>
          <p:cNvPr id="1243" name="Google Shape;1243;p47"/>
          <p:cNvSpPr/>
          <p:nvPr/>
        </p:nvSpPr>
        <p:spPr>
          <a:xfrm>
            <a:off x="1" y="2945219"/>
            <a:ext cx="2743200" cy="3912781"/>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244" name="Google Shape;1244;p47"/>
          <p:cNvSpPr/>
          <p:nvPr/>
        </p:nvSpPr>
        <p:spPr>
          <a:xfrm>
            <a:off x="12039234" y="-536"/>
            <a:ext cx="157049" cy="800329"/>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245" name="Google Shape;1245;p47"/>
          <p:cNvSpPr txBox="1"/>
          <p:nvPr/>
        </p:nvSpPr>
        <p:spPr>
          <a:xfrm>
            <a:off x="634801" y="3827126"/>
            <a:ext cx="1473600" cy="1386600"/>
          </a:xfrm>
          <a:prstGeom prst="rect">
            <a:avLst/>
          </a:prstGeom>
          <a:noFill/>
          <a:ln>
            <a:noFill/>
          </a:ln>
        </p:spPr>
        <p:txBody>
          <a:bodyPr anchorCtr="0" anchor="t" bIns="45700" lIns="91425" spcFirstLastPara="1" rIns="91425" wrap="square" tIns="108000">
            <a:spAutoFit/>
          </a:bodyPr>
          <a:lstStyle/>
          <a:p>
            <a:pPr indent="0" lvl="0" marL="0" marR="0" rtl="0" algn="ctr">
              <a:lnSpc>
                <a:spcPct val="100000"/>
              </a:lnSpc>
              <a:spcBef>
                <a:spcPts val="0"/>
              </a:spcBef>
              <a:spcAft>
                <a:spcPts val="0"/>
              </a:spcAft>
              <a:buClr>
                <a:srgbClr val="000000"/>
              </a:buClr>
              <a:buSzPts val="4000"/>
              <a:buFont typeface="Arial"/>
              <a:buNone/>
            </a:pPr>
            <a:r>
              <a:rPr b="0" i="0" lang="ja-JP" sz="4000" u="none" cap="none" strike="noStrike">
                <a:solidFill>
                  <a:schemeClr val="lt1"/>
                </a:solidFill>
                <a:latin typeface="BIZ UDPGothic"/>
                <a:ea typeface="BIZ UDPGothic"/>
                <a:cs typeface="BIZ UDPGothic"/>
                <a:sym typeface="BIZ UDPGothic"/>
              </a:rPr>
              <a:t>取引実績</a:t>
            </a:r>
            <a:endParaRPr b="0" i="0" sz="4000" u="none" cap="none" strike="noStrike">
              <a:solidFill>
                <a:schemeClr val="lt1"/>
              </a:solidFill>
              <a:latin typeface="BIZ UDPGothic"/>
              <a:ea typeface="BIZ UDPGothic"/>
              <a:cs typeface="BIZ UDPGothic"/>
              <a:sym typeface="BIZ UDPGothic"/>
            </a:endParaRPr>
          </a:p>
        </p:txBody>
      </p:sp>
      <p:sp>
        <p:nvSpPr>
          <p:cNvPr id="1246" name="Google Shape;1246;p47"/>
          <p:cNvSpPr txBox="1"/>
          <p:nvPr/>
        </p:nvSpPr>
        <p:spPr>
          <a:xfrm>
            <a:off x="3131834" y="2845187"/>
            <a:ext cx="2931600" cy="3452700"/>
          </a:xfrm>
          <a:prstGeom prst="rect">
            <a:avLst/>
          </a:prstGeom>
          <a:noFill/>
          <a:ln>
            <a:noFill/>
          </a:ln>
        </p:spPr>
        <p:txBody>
          <a:bodyPr anchorCtr="0" anchor="t" bIns="52125" lIns="104275" spcFirstLastPara="1" rIns="104275" wrap="square" tIns="52125">
            <a:noAutofit/>
          </a:bodyPr>
          <a:lstStyle/>
          <a:p>
            <a:pPr indent="0" lvl="0" marL="635" marR="0" rtl="0" algn="l">
              <a:lnSpc>
                <a:spcPct val="76190"/>
              </a:lnSpc>
              <a:spcBef>
                <a:spcPts val="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A10ネットワークス株式会社</a:t>
            </a:r>
            <a:endParaRPr b="0" i="0" sz="1050" u="none" cap="none" strike="noStrike">
              <a:solidFill>
                <a:schemeClr val="accent4"/>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アイテック阪急阪神株式会社</a:t>
            </a:r>
            <a:endParaRPr b="0" i="0" sz="1050" u="none" cap="none" strike="noStrike">
              <a:solidFill>
                <a:schemeClr val="accent4"/>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アドバンテック株式会社</a:t>
            </a:r>
            <a:endParaRPr b="0" i="0" sz="1200" u="none" cap="none" strike="noStrike">
              <a:solidFill>
                <a:srgbClr val="000000"/>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株式会社アクシオ</a:t>
            </a:r>
            <a:endParaRPr b="0" i="0" sz="1200" u="none" cap="none" strike="noStrike">
              <a:solidFill>
                <a:srgbClr val="000000"/>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株式会社アシスト</a:t>
            </a:r>
            <a:endParaRPr b="0" i="0" sz="1200" u="none" cap="none" strike="noStrike">
              <a:solidFill>
                <a:srgbClr val="000000"/>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伊藤忠テクノソリューションズ株式会社</a:t>
            </a:r>
            <a:endParaRPr b="0" i="0" sz="1050" u="none" cap="none" strike="noStrike">
              <a:solidFill>
                <a:schemeClr val="accent4"/>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株式会社インターネットイニシアティブ</a:t>
            </a:r>
            <a:endParaRPr b="0" i="0" sz="1200" u="none" cap="none" strike="noStrike">
              <a:solidFill>
                <a:srgbClr val="000000"/>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インフォコム株式会社</a:t>
            </a:r>
            <a:endParaRPr b="0" i="0" sz="1200" u="none" cap="none" strike="noStrike">
              <a:solidFill>
                <a:srgbClr val="000000"/>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エクイニクス・ジャパン株式会社</a:t>
            </a:r>
            <a:endParaRPr b="0" i="0" sz="1050" u="none" cap="none" strike="noStrike">
              <a:solidFill>
                <a:schemeClr val="accent4"/>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SCSK株式会社</a:t>
            </a:r>
            <a:endParaRPr b="0" i="0" sz="1050" u="none" cap="none" strike="noStrike">
              <a:solidFill>
                <a:schemeClr val="accent4"/>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エフセキュア株式会社</a:t>
            </a:r>
            <a:endParaRPr b="0" i="0" sz="1200" u="none" cap="none" strike="noStrike">
              <a:solidFill>
                <a:srgbClr val="000000"/>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エムオーテックス株式会社</a:t>
            </a:r>
            <a:endParaRPr b="0" i="0" sz="1050" u="none" cap="none" strike="noStrike">
              <a:solidFill>
                <a:schemeClr val="accent4"/>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エンカレッジ・テクノロジ株式会社</a:t>
            </a:r>
            <a:endParaRPr b="0" i="0" sz="1200" u="none" cap="none" strike="noStrike">
              <a:solidFill>
                <a:srgbClr val="000000"/>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エントラストジャパン株式会社</a:t>
            </a:r>
            <a:endParaRPr b="0" i="0" sz="1200" u="none" cap="none" strike="noStrike">
              <a:solidFill>
                <a:srgbClr val="000000"/>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株式会社オージス総研</a:t>
            </a:r>
            <a:endParaRPr b="0" i="0" sz="1050" u="none" cap="none" strike="noStrike">
              <a:solidFill>
                <a:schemeClr val="accent4"/>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株式会社オプロ</a:t>
            </a:r>
            <a:endParaRPr b="0" i="0" sz="1200" u="none" cap="none" strike="noStrike">
              <a:solidFill>
                <a:srgbClr val="000000"/>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クリックテック・ジャパン株式会社</a:t>
            </a:r>
            <a:endParaRPr b="0" i="0" sz="1050" u="none" cap="none" strike="noStrike">
              <a:solidFill>
                <a:schemeClr val="accent4"/>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クロス・ヘッド株式会社</a:t>
            </a:r>
            <a:endParaRPr b="0" i="0" sz="1200" u="none" cap="none" strike="noStrike">
              <a:solidFill>
                <a:srgbClr val="000000"/>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KCCSモバイルエンジニアリング株式会社</a:t>
            </a:r>
            <a:endParaRPr b="0" i="0" sz="1200" u="none" cap="none" strike="noStrike">
              <a:solidFill>
                <a:srgbClr val="000000"/>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株式会社サーバーワークス</a:t>
            </a:r>
            <a:endParaRPr b="0" i="0" sz="1200" u="none" cap="none" strike="noStrike">
              <a:solidFill>
                <a:srgbClr val="000000"/>
              </a:solidFill>
              <a:latin typeface="BIZ UDPGothic"/>
              <a:ea typeface="BIZ UDPGothic"/>
              <a:cs typeface="BIZ UDPGothic"/>
              <a:sym typeface="BIZ UDPGothic"/>
            </a:endParaRPr>
          </a:p>
        </p:txBody>
      </p:sp>
      <p:sp>
        <p:nvSpPr>
          <p:cNvPr id="1247" name="Google Shape;1247;p47"/>
          <p:cNvSpPr txBox="1"/>
          <p:nvPr/>
        </p:nvSpPr>
        <p:spPr>
          <a:xfrm>
            <a:off x="5939880" y="2845187"/>
            <a:ext cx="2658300" cy="3338400"/>
          </a:xfrm>
          <a:prstGeom prst="rect">
            <a:avLst/>
          </a:prstGeom>
          <a:noFill/>
          <a:ln>
            <a:noFill/>
          </a:ln>
        </p:spPr>
        <p:txBody>
          <a:bodyPr anchorCtr="0" anchor="t" bIns="52125" lIns="104275" spcFirstLastPara="1" rIns="104275" wrap="square" tIns="52125">
            <a:noAutofit/>
          </a:bodyPr>
          <a:lstStyle/>
          <a:p>
            <a:pPr indent="0" lvl="0" marL="635" marR="0" rtl="0" algn="l">
              <a:lnSpc>
                <a:spcPct val="76190"/>
              </a:lnSpc>
              <a:spcBef>
                <a:spcPts val="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サイオステクノロジー株式会社</a:t>
            </a:r>
            <a:endParaRPr b="0" i="0" sz="1200" u="none" cap="none" strike="noStrike">
              <a:solidFill>
                <a:srgbClr val="000000"/>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サイバートラスト株式会社</a:t>
            </a:r>
            <a:endParaRPr b="0" i="0" sz="1200" u="none" cap="none" strike="noStrike">
              <a:solidFill>
                <a:srgbClr val="000000"/>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株式会社ジール</a:t>
            </a:r>
            <a:endParaRPr b="0" i="0" sz="1200" u="none" cap="none" strike="noStrike">
              <a:solidFill>
                <a:srgbClr val="000000"/>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CTCシステムマネジメント株式会社</a:t>
            </a:r>
            <a:endParaRPr b="0" i="0" sz="1200" u="none" cap="none" strike="noStrike">
              <a:solidFill>
                <a:srgbClr val="000000"/>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株式会社システナ</a:t>
            </a:r>
            <a:endParaRPr b="0" i="0" sz="1200" u="none" cap="none" strike="noStrike">
              <a:solidFill>
                <a:srgbClr val="000000"/>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シンガポールテレコム・ジャパン株式会社</a:t>
            </a:r>
            <a:endParaRPr b="0" i="0" sz="1200" u="none" cap="none" strike="noStrike">
              <a:solidFill>
                <a:srgbClr val="000000"/>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GMOグローバルサイン株式会社</a:t>
            </a:r>
            <a:endParaRPr b="0" i="0" sz="1050" u="none" cap="none" strike="noStrike">
              <a:solidFill>
                <a:schemeClr val="accent4"/>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JBサービス株式会社</a:t>
            </a:r>
            <a:endParaRPr b="0" i="0" sz="1200" u="none" cap="none" strike="noStrike">
              <a:solidFill>
                <a:srgbClr val="000000"/>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スターティアレイズ株式会社</a:t>
            </a:r>
            <a:endParaRPr b="0" i="0" sz="1200" u="none" cap="none" strike="noStrike">
              <a:solidFill>
                <a:srgbClr val="000000"/>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株式会社スマートスタイル</a:t>
            </a:r>
            <a:endParaRPr b="0" i="0" sz="1200" u="none" cap="none" strike="noStrike">
              <a:solidFill>
                <a:srgbClr val="000000"/>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住友電工情報システム株式会社</a:t>
            </a:r>
            <a:endParaRPr b="0" i="0" sz="1200" u="none" cap="none" strike="noStrike">
              <a:solidFill>
                <a:srgbClr val="000000"/>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ゾーホージャパン株式会社</a:t>
            </a:r>
            <a:endParaRPr b="0" i="0" sz="1200" u="none" cap="none" strike="noStrike">
              <a:solidFill>
                <a:srgbClr val="000000"/>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株式会社ソリトンシステムズ</a:t>
            </a:r>
            <a:endParaRPr b="0" i="0" sz="1200" u="none" cap="none" strike="noStrike">
              <a:solidFill>
                <a:srgbClr val="000000"/>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ダイナトレース</a:t>
            </a:r>
            <a:endParaRPr b="0" i="0" sz="1050" u="none" cap="none" strike="noStrike">
              <a:solidFill>
                <a:schemeClr val="accent4"/>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TIS株式会社</a:t>
            </a:r>
            <a:endParaRPr b="0" i="0" sz="1050" u="none" cap="none" strike="noStrike">
              <a:solidFill>
                <a:schemeClr val="accent4"/>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テクバン株式会社</a:t>
            </a:r>
            <a:endParaRPr b="0" i="0" sz="1200" u="none" cap="none" strike="noStrike">
              <a:solidFill>
                <a:srgbClr val="000000"/>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テクマトリックス株式会社</a:t>
            </a:r>
            <a:endParaRPr b="0" i="0" sz="1050" u="none" cap="none" strike="noStrike">
              <a:solidFill>
                <a:schemeClr val="accent4"/>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株式会社デリバリーコンサルティング</a:t>
            </a:r>
            <a:endParaRPr b="0" i="0" sz="1200" u="none" cap="none" strike="noStrike">
              <a:solidFill>
                <a:srgbClr val="000000"/>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デル EMC</a:t>
            </a:r>
            <a:endParaRPr b="0" i="0" sz="1200" u="none" cap="none" strike="noStrike">
              <a:solidFill>
                <a:srgbClr val="000000"/>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日本システムウエア株式会社</a:t>
            </a:r>
            <a:endParaRPr b="0" i="0" sz="1200" u="none" cap="none" strike="noStrike">
              <a:solidFill>
                <a:srgbClr val="000000"/>
              </a:solidFill>
              <a:latin typeface="BIZ UDPGothic"/>
              <a:ea typeface="BIZ UDPGothic"/>
              <a:cs typeface="BIZ UDPGothic"/>
              <a:sym typeface="BIZ UDPGothic"/>
            </a:endParaRPr>
          </a:p>
        </p:txBody>
      </p:sp>
      <p:sp>
        <p:nvSpPr>
          <p:cNvPr id="1248" name="Google Shape;1248;p47"/>
          <p:cNvSpPr txBox="1"/>
          <p:nvPr/>
        </p:nvSpPr>
        <p:spPr>
          <a:xfrm>
            <a:off x="8784939" y="2845187"/>
            <a:ext cx="2931600" cy="3329700"/>
          </a:xfrm>
          <a:prstGeom prst="rect">
            <a:avLst/>
          </a:prstGeom>
          <a:noFill/>
          <a:ln>
            <a:noFill/>
          </a:ln>
        </p:spPr>
        <p:txBody>
          <a:bodyPr anchorCtr="0" anchor="t" bIns="52125" lIns="104275" spcFirstLastPara="1" rIns="104275" wrap="square" tIns="52125">
            <a:noAutofit/>
          </a:bodyPr>
          <a:lstStyle/>
          <a:p>
            <a:pPr indent="0" lvl="0" marL="635" marR="0" rtl="0" algn="l">
              <a:lnSpc>
                <a:spcPct val="76190"/>
              </a:lnSpc>
              <a:spcBef>
                <a:spcPts val="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株式会社ヒューリンクス</a:t>
            </a:r>
            <a:endParaRPr b="0" i="0" sz="1200" u="none" cap="none" strike="noStrike">
              <a:solidFill>
                <a:srgbClr val="000000"/>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Netskope Japan株式会社</a:t>
            </a:r>
            <a:endParaRPr b="0" i="0" sz="1200" u="none" cap="none" strike="noStrike">
              <a:solidFill>
                <a:srgbClr val="000000"/>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株式会社パソナテック</a:t>
            </a:r>
            <a:endParaRPr b="0" i="0" sz="1200" u="none" cap="none" strike="noStrike">
              <a:solidFill>
                <a:srgbClr val="000000"/>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東日本電信電話株式会社</a:t>
            </a:r>
            <a:endParaRPr b="0" i="0" sz="1200" u="none" cap="none" strike="noStrike">
              <a:solidFill>
                <a:srgbClr val="000000"/>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富士通株式会社</a:t>
            </a:r>
            <a:endParaRPr b="0" i="0" sz="1050" u="none" cap="none" strike="noStrike">
              <a:solidFill>
                <a:schemeClr val="accent4"/>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富士通コミュニケーションサービス株式会社</a:t>
            </a:r>
            <a:endParaRPr b="0" i="0" sz="1200" u="none" cap="none" strike="noStrike">
              <a:solidFill>
                <a:srgbClr val="000000"/>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富士電機ITソリューション株式会社</a:t>
            </a:r>
            <a:endParaRPr b="0" i="0" sz="1050" u="none" cap="none" strike="noStrike">
              <a:solidFill>
                <a:schemeClr val="accent4"/>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三菱電機ｲﾝﾌｫﾒｰｼｮﾝｼｽﾃﾑｽﾞ株式会社</a:t>
            </a:r>
            <a:endParaRPr b="0" i="0" sz="1050" u="none" cap="none" strike="noStrike">
              <a:solidFill>
                <a:schemeClr val="accent4"/>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ミランティス・ジャパン株式会社</a:t>
            </a:r>
            <a:endParaRPr b="0" i="0" sz="1050" u="none" cap="none" strike="noStrike">
              <a:solidFill>
                <a:schemeClr val="accent4"/>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株式会社モンスター・ラボ</a:t>
            </a:r>
            <a:endParaRPr b="0" i="0" sz="1200" u="none" cap="none" strike="noStrike">
              <a:solidFill>
                <a:srgbClr val="000000"/>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株式会社レッドチーム・テクノロジーズ</a:t>
            </a:r>
            <a:endParaRPr b="0" i="0" sz="1050" u="none" cap="none" strike="noStrike">
              <a:solidFill>
                <a:schemeClr val="accent4"/>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株式会社ロゼッタ</a:t>
            </a:r>
            <a:endParaRPr b="0" i="0" sz="1200" u="none" cap="none" strike="noStrike">
              <a:solidFill>
                <a:srgbClr val="000000"/>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dk1"/>
              </a:buClr>
              <a:buSzPts val="1100"/>
              <a:buFont typeface="Noto Sans Symbols"/>
              <a:buNone/>
            </a:pPr>
            <a:r>
              <a:t/>
            </a:r>
            <a:endParaRPr b="0" i="0" sz="1050" u="none" cap="none" strike="noStrike">
              <a:solidFill>
                <a:schemeClr val="accent4"/>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（代理店）</a:t>
            </a:r>
            <a:endParaRPr b="0" i="0" sz="1200" u="none" cap="none" strike="noStrike">
              <a:solidFill>
                <a:srgbClr val="000000"/>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株式会社エムエム総研</a:t>
            </a:r>
            <a:endParaRPr b="0" i="0" sz="1200" u="none" cap="none" strike="noStrike">
              <a:solidFill>
                <a:srgbClr val="000000"/>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株式会社クリエイティブバンク</a:t>
            </a:r>
            <a:endParaRPr b="0" i="0" sz="1050" u="none" cap="none" strike="noStrike">
              <a:solidFill>
                <a:schemeClr val="accent4"/>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ターゲットメディア株式会社</a:t>
            </a:r>
            <a:endParaRPr b="0" i="0" sz="1200" u="none" cap="none" strike="noStrike">
              <a:solidFill>
                <a:srgbClr val="000000"/>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株式会社日本経済広告社</a:t>
            </a:r>
            <a:endParaRPr b="0" i="0" sz="1200" u="none" cap="none" strike="noStrike">
              <a:solidFill>
                <a:srgbClr val="000000"/>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株式会社ビックビート</a:t>
            </a:r>
            <a:endParaRPr b="0" i="0" sz="1200" u="none" cap="none" strike="noStrike">
              <a:solidFill>
                <a:srgbClr val="000000"/>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株式会社マイナビ</a:t>
            </a:r>
            <a:endParaRPr b="0" i="0" sz="1200" u="none" cap="none" strike="noStrike">
              <a:solidFill>
                <a:srgbClr val="000000"/>
              </a:solidFill>
              <a:latin typeface="BIZ UDPGothic"/>
              <a:ea typeface="BIZ UDPGothic"/>
              <a:cs typeface="BIZ UDPGothic"/>
              <a:sym typeface="BIZ UDPGothic"/>
            </a:endParaRPr>
          </a:p>
        </p:txBody>
      </p:sp>
      <p:sp>
        <p:nvSpPr>
          <p:cNvPr id="1249" name="Google Shape;1249;p47"/>
          <p:cNvSpPr txBox="1"/>
          <p:nvPr/>
        </p:nvSpPr>
        <p:spPr>
          <a:xfrm>
            <a:off x="495481" y="5667934"/>
            <a:ext cx="1752240" cy="253875"/>
          </a:xfrm>
          <a:prstGeom prst="rect">
            <a:avLst/>
          </a:prstGeom>
          <a:noFill/>
          <a:ln cap="flat" cmpd="sng" w="9525">
            <a:solidFill>
              <a:schemeClr val="l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0" i="0" lang="ja-JP" sz="1050" u="none" cap="none" strike="noStrike">
                <a:solidFill>
                  <a:schemeClr val="lt1"/>
                </a:solidFill>
                <a:latin typeface="BIZ UDPGothic"/>
                <a:ea typeface="BIZ UDPGothic"/>
                <a:cs typeface="BIZ UDPGothic"/>
                <a:sym typeface="BIZ UDPGothic"/>
              </a:rPr>
              <a:t>主要顧客のみ、五十音順</a:t>
            </a:r>
            <a:endParaRPr b="0" i="0" sz="1050" u="none" cap="none" strike="noStrike">
              <a:solidFill>
                <a:schemeClr val="lt1"/>
              </a:solidFill>
              <a:latin typeface="BIZ UDPGothic"/>
              <a:ea typeface="BIZ UDPGothic"/>
              <a:cs typeface="BIZ UDPGothic"/>
              <a:sym typeface="BIZ UDPGothic"/>
            </a:endParaRPr>
          </a:p>
        </p:txBody>
      </p:sp>
      <p:sp>
        <p:nvSpPr>
          <p:cNvPr id="1250" name="Google Shape;1250;p47"/>
          <p:cNvSpPr/>
          <p:nvPr/>
        </p:nvSpPr>
        <p:spPr>
          <a:xfrm>
            <a:off x="1303567" y="242011"/>
            <a:ext cx="2513533" cy="2513533"/>
          </a:xfrm>
          <a:prstGeom prst="ellipse">
            <a:avLst/>
          </a:prstGeom>
          <a:solidFill>
            <a:schemeClr val="accent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accent5"/>
              </a:solidFill>
              <a:latin typeface="Arial"/>
              <a:ea typeface="Arial"/>
              <a:cs typeface="Arial"/>
              <a:sym typeface="Arial"/>
            </a:endParaRPr>
          </a:p>
        </p:txBody>
      </p:sp>
      <p:sp>
        <p:nvSpPr>
          <p:cNvPr id="1251" name="Google Shape;1251;p47"/>
          <p:cNvSpPr txBox="1"/>
          <p:nvPr/>
        </p:nvSpPr>
        <p:spPr>
          <a:xfrm>
            <a:off x="1303567" y="888374"/>
            <a:ext cx="2513400" cy="11391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0" lang="ja-JP" sz="2000" u="none" cap="none" strike="noStrike">
                <a:solidFill>
                  <a:schemeClr val="accent4"/>
                </a:solidFill>
                <a:latin typeface="BIZ UDPGothic"/>
                <a:ea typeface="BIZ UDPGothic"/>
                <a:cs typeface="BIZ UDPGothic"/>
                <a:sym typeface="BIZ UDPGothic"/>
              </a:rPr>
              <a:t>取引先</a:t>
            </a:r>
            <a:r>
              <a:rPr b="0" i="0" lang="ja-JP" sz="1800" u="none" cap="none" strike="noStrike">
                <a:solidFill>
                  <a:schemeClr val="accent4"/>
                </a:solidFill>
                <a:latin typeface="BIZ UDPGothic"/>
                <a:ea typeface="BIZ UDPGothic"/>
                <a:cs typeface="BIZ UDPGothic"/>
                <a:sym typeface="BIZ UDPGothic"/>
              </a:rPr>
              <a:t>と</a:t>
            </a:r>
            <a:endParaRPr b="0" i="0" sz="1800" u="none" cap="none" strike="noStrike">
              <a:solidFill>
                <a:schemeClr val="accent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400"/>
              <a:buFont typeface="Arial"/>
              <a:buNone/>
            </a:pPr>
            <a:r>
              <a:rPr b="1" i="0" lang="ja-JP" sz="2000" u="none" cap="none" strike="noStrike">
                <a:solidFill>
                  <a:schemeClr val="accent4"/>
                </a:solidFill>
                <a:latin typeface="BIZ UDPGothic"/>
                <a:ea typeface="BIZ UDPGothic"/>
                <a:cs typeface="BIZ UDPGothic"/>
                <a:sym typeface="BIZ UDPGothic"/>
              </a:rPr>
              <a:t>セミナー開催数</a:t>
            </a:r>
            <a:r>
              <a:rPr b="0" i="0" lang="ja-JP" sz="1800" u="none" cap="none" strike="noStrike">
                <a:solidFill>
                  <a:schemeClr val="accent4"/>
                </a:solidFill>
                <a:latin typeface="BIZ UDPGothic"/>
                <a:ea typeface="BIZ UDPGothic"/>
                <a:cs typeface="BIZ UDPGothic"/>
                <a:sym typeface="BIZ UDPGothic"/>
              </a:rPr>
              <a:t>が</a:t>
            </a:r>
            <a:endParaRPr b="0" i="0" sz="1800" u="none" cap="none" strike="noStrike">
              <a:solidFill>
                <a:schemeClr val="accent4"/>
              </a:solidFill>
              <a:latin typeface="BIZ UDPGothic"/>
              <a:ea typeface="BIZ UDPGothic"/>
              <a:cs typeface="BIZ UDPGothic"/>
              <a:sym typeface="BIZ UDPGothic"/>
            </a:endParaRPr>
          </a:p>
          <a:p>
            <a:pPr indent="0" lvl="0" marL="0" marR="0" rtl="0" algn="ctr">
              <a:lnSpc>
                <a:spcPct val="142857"/>
              </a:lnSpc>
              <a:spcBef>
                <a:spcPts val="0"/>
              </a:spcBef>
              <a:spcAft>
                <a:spcPts val="0"/>
              </a:spcAft>
              <a:buClr>
                <a:srgbClr val="000000"/>
              </a:buClr>
              <a:buSzPts val="1400"/>
              <a:buFont typeface="Arial"/>
              <a:buNone/>
            </a:pPr>
            <a:r>
              <a:rPr b="1" i="0" lang="ja-JP" sz="2800" u="none" cap="none" strike="noStrike">
                <a:solidFill>
                  <a:schemeClr val="accent4"/>
                </a:solidFill>
                <a:latin typeface="BIZ UDPGothic"/>
                <a:ea typeface="BIZ UDPGothic"/>
                <a:cs typeface="BIZ UDPGothic"/>
                <a:sym typeface="BIZ UDPGothic"/>
              </a:rPr>
              <a:t>毎年増加中！</a:t>
            </a:r>
            <a:endParaRPr b="0" i="0" sz="1400" u="none" cap="none" strike="noStrike">
              <a:solidFill>
                <a:srgbClr val="000000"/>
              </a:solidFill>
              <a:latin typeface="BIZ UDPGothic"/>
              <a:ea typeface="BIZ UDPGothic"/>
              <a:cs typeface="BIZ UDPGothic"/>
              <a:sym typeface="BIZ UDPGothic"/>
            </a:endParaRPr>
          </a:p>
        </p:txBody>
      </p:sp>
      <p:sp>
        <p:nvSpPr>
          <p:cNvPr id="1252" name="Google Shape;1252;p47"/>
          <p:cNvSpPr txBox="1"/>
          <p:nvPr/>
        </p:nvSpPr>
        <p:spPr>
          <a:xfrm>
            <a:off x="10604465" y="259864"/>
            <a:ext cx="1352806" cy="276959"/>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800"/>
              <a:buFont typeface="Arial"/>
              <a:buNone/>
            </a:pPr>
            <a:r>
              <a:rPr b="1" i="0" lang="ja-JP" sz="1200" u="none" cap="none" strike="noStrike">
                <a:solidFill>
                  <a:schemeClr val="accent4"/>
                </a:solidFill>
                <a:latin typeface="BIZ UDPGothic"/>
                <a:ea typeface="BIZ UDPGothic"/>
                <a:cs typeface="BIZ UDPGothic"/>
                <a:sym typeface="BIZ UDPGothic"/>
              </a:rPr>
              <a:t>About </a:t>
            </a:r>
            <a:r>
              <a:rPr b="0" i="0" lang="ja-JP" sz="1200" u="none" cap="none" strike="noStrike">
                <a:solidFill>
                  <a:schemeClr val="accent4"/>
                </a:solidFill>
                <a:latin typeface="BIZ UDPGothic"/>
                <a:ea typeface="BIZ UDPGothic"/>
                <a:cs typeface="BIZ UDPGothic"/>
                <a:sym typeface="BIZ UDPGothic"/>
              </a:rPr>
              <a:t>Us</a:t>
            </a:r>
            <a:endParaRPr b="0" i="0" sz="1200" u="none" cap="none" strike="noStrike">
              <a:solidFill>
                <a:schemeClr val="accent4"/>
              </a:solidFill>
              <a:latin typeface="BIZ UDPGothic"/>
              <a:ea typeface="BIZ UDPGothic"/>
              <a:cs typeface="BIZ UDPGothic"/>
              <a:sym typeface="BIZ UDPGothic"/>
            </a:endParaRPr>
          </a:p>
        </p:txBody>
      </p:sp>
      <p:sp>
        <p:nvSpPr>
          <p:cNvPr id="1253" name="Google Shape;1253;p47"/>
          <p:cNvSpPr txBox="1"/>
          <p:nvPr/>
        </p:nvSpPr>
        <p:spPr>
          <a:xfrm>
            <a:off x="10164033" y="6452965"/>
            <a:ext cx="170767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rPr b="0" i="0" lang="ja-JP" sz="800" u="none" cap="none" strike="noStrike">
                <a:solidFill>
                  <a:srgbClr val="D8D8D8"/>
                </a:solidFill>
                <a:latin typeface="Arial"/>
                <a:ea typeface="Arial"/>
                <a:cs typeface="Arial"/>
                <a:sym typeface="Arial"/>
              </a:rPr>
              <a:t>©2018 MAJISEMI Inc.</a:t>
            </a:r>
            <a:endParaRPr b="0" i="0" sz="800" u="none" cap="none" strike="noStrike">
              <a:solidFill>
                <a:srgbClr val="D8D8D8"/>
              </a:solidFill>
              <a:latin typeface="Arial"/>
              <a:ea typeface="Arial"/>
              <a:cs typeface="Arial"/>
              <a:sym typeface="Arial"/>
            </a:endParaRPr>
          </a:p>
        </p:txBody>
      </p:sp>
      <p:sp>
        <p:nvSpPr>
          <p:cNvPr id="1254" name="Google Shape;1254;p47"/>
          <p:cNvSpPr txBox="1"/>
          <p:nvPr>
            <p:ph idx="12" type="sldNum"/>
          </p:nvPr>
        </p:nvSpPr>
        <p:spPr>
          <a:xfrm>
            <a:off x="11755464" y="6452966"/>
            <a:ext cx="386261"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ja-JP" sz="800">
                <a:solidFill>
                  <a:srgbClr val="D8D8D8"/>
                </a:solidFill>
                <a:latin typeface="Arial"/>
                <a:ea typeface="Arial"/>
                <a:cs typeface="Arial"/>
                <a:sym typeface="Arial"/>
              </a:rPr>
              <a:t>‹#›</a:t>
            </a:fld>
            <a:endParaRPr sz="800">
              <a:solidFill>
                <a:srgbClr val="D8D8D8"/>
              </a:solidFill>
              <a:latin typeface="Arial"/>
              <a:ea typeface="Arial"/>
              <a:cs typeface="Arial"/>
              <a:sym typeface="Arial"/>
            </a:endParaRPr>
          </a:p>
        </p:txBody>
      </p:sp>
      <p:pic>
        <p:nvPicPr>
          <p:cNvPr id="1255" name="Google Shape;1255;p47"/>
          <p:cNvPicPr preferRelativeResize="0"/>
          <p:nvPr/>
        </p:nvPicPr>
        <p:blipFill rotWithShape="1">
          <a:blip r:embed="rId3">
            <a:alphaModFix/>
          </a:blip>
          <a:srcRect b="0" l="0" r="0" t="0"/>
          <a:stretch/>
        </p:blipFill>
        <p:spPr>
          <a:xfrm>
            <a:off x="3969500" y="152400"/>
            <a:ext cx="7072476" cy="251355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0" name="Shape 1260"/>
        <p:cNvGrpSpPr/>
        <p:nvPr/>
      </p:nvGrpSpPr>
      <p:grpSpPr>
        <a:xfrm>
          <a:off x="0" y="0"/>
          <a:ext cx="0" cy="0"/>
          <a:chOff x="0" y="0"/>
          <a:chExt cx="0" cy="0"/>
        </a:xfrm>
      </p:grpSpPr>
      <p:pic>
        <p:nvPicPr>
          <p:cNvPr descr="背景パターン" id="1261" name="Google Shape;1261;p48"/>
          <p:cNvPicPr preferRelativeResize="0"/>
          <p:nvPr/>
        </p:nvPicPr>
        <p:blipFill rotWithShape="1">
          <a:blip r:embed="rId3">
            <a:alphaModFix/>
          </a:blip>
          <a:srcRect b="0" l="0" r="0" t="0"/>
          <a:stretch/>
        </p:blipFill>
        <p:spPr>
          <a:xfrm>
            <a:off x="0" y="0"/>
            <a:ext cx="12278386" cy="6858000"/>
          </a:xfrm>
          <a:prstGeom prst="rect">
            <a:avLst/>
          </a:prstGeom>
          <a:noFill/>
          <a:ln>
            <a:noFill/>
          </a:ln>
        </p:spPr>
      </p:pic>
      <p:sp>
        <p:nvSpPr>
          <p:cNvPr id="1262" name="Google Shape;1262;p48"/>
          <p:cNvSpPr txBox="1"/>
          <p:nvPr/>
        </p:nvSpPr>
        <p:spPr>
          <a:xfrm>
            <a:off x="1914125" y="3493120"/>
            <a:ext cx="8348100" cy="1263197"/>
          </a:xfrm>
          <a:prstGeom prst="rect">
            <a:avLst/>
          </a:prstGeom>
          <a:noFill/>
          <a:ln>
            <a:noFill/>
          </a:ln>
        </p:spPr>
        <p:txBody>
          <a:bodyPr anchorCtr="0" anchor="t" bIns="45700" lIns="91425" spcFirstLastPara="1" rIns="91425" wrap="square" tIns="108000">
            <a:spAutoFit/>
          </a:bodyPr>
          <a:lstStyle/>
          <a:p>
            <a:pPr indent="0" lvl="0" marL="0" marR="0" rtl="0" algn="ctr">
              <a:lnSpc>
                <a:spcPct val="100000"/>
              </a:lnSpc>
              <a:spcBef>
                <a:spcPts val="0"/>
              </a:spcBef>
              <a:spcAft>
                <a:spcPts val="0"/>
              </a:spcAft>
              <a:buClr>
                <a:srgbClr val="000000"/>
              </a:buClr>
              <a:buSzPts val="4000"/>
              <a:buFont typeface="Arial"/>
              <a:buNone/>
            </a:pPr>
            <a:r>
              <a:rPr b="1" i="0" lang="ja-JP" sz="3600" u="none" cap="none" strike="noStrike">
                <a:solidFill>
                  <a:schemeClr val="lt1"/>
                </a:solidFill>
                <a:latin typeface="BIZ UDPGothic"/>
                <a:ea typeface="BIZ UDPGothic"/>
                <a:cs typeface="BIZ UDPGothic"/>
                <a:sym typeface="BIZ UDPGothic"/>
              </a:rPr>
              <a:t>セミナーをエンタメに変える</a:t>
            </a:r>
            <a:endParaRPr b="1" i="0" sz="3600" u="none" cap="none" strike="noStrike">
              <a:solidFill>
                <a:schemeClr val="lt1"/>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4000"/>
              <a:buFont typeface="Arial"/>
              <a:buNone/>
            </a:pPr>
            <a:r>
              <a:rPr b="1" i="0" lang="ja-JP" sz="3600" u="none" cap="none" strike="noStrike">
                <a:solidFill>
                  <a:schemeClr val="lt1"/>
                </a:solidFill>
                <a:latin typeface="BIZ UDPGothic"/>
                <a:ea typeface="BIZ UDPGothic"/>
                <a:cs typeface="BIZ UDPGothic"/>
                <a:sym typeface="BIZ UDPGothic"/>
              </a:rPr>
              <a:t>セミナーで社会を変える</a:t>
            </a:r>
            <a:endParaRPr b="0" i="0" sz="1400" u="none" cap="none" strike="noStrike">
              <a:solidFill>
                <a:srgbClr val="000000"/>
              </a:solidFill>
              <a:latin typeface="BIZ UDPGothic"/>
              <a:ea typeface="BIZ UDPGothic"/>
              <a:cs typeface="BIZ UDPGothic"/>
              <a:sym typeface="BIZ UDPGothic"/>
            </a:endParaRPr>
          </a:p>
        </p:txBody>
      </p:sp>
      <p:grpSp>
        <p:nvGrpSpPr>
          <p:cNvPr id="1263" name="Google Shape;1263;p48"/>
          <p:cNvGrpSpPr/>
          <p:nvPr/>
        </p:nvGrpSpPr>
        <p:grpSpPr>
          <a:xfrm>
            <a:off x="4732137" y="413522"/>
            <a:ext cx="2879718" cy="1024215"/>
            <a:chOff x="4649862" y="1573510"/>
            <a:chExt cx="2879718" cy="1024215"/>
          </a:xfrm>
        </p:grpSpPr>
        <p:pic>
          <p:nvPicPr>
            <p:cNvPr descr="ロゴ&#10;&#10;自動的に生成された説明" id="1264" name="Google Shape;1264;p48"/>
            <p:cNvPicPr preferRelativeResize="0"/>
            <p:nvPr/>
          </p:nvPicPr>
          <p:blipFill rotWithShape="1">
            <a:blip r:embed="rId4">
              <a:alphaModFix/>
            </a:blip>
            <a:srcRect b="0" l="0" r="0" t="0"/>
            <a:stretch/>
          </p:blipFill>
          <p:spPr>
            <a:xfrm>
              <a:off x="5634659" y="1573510"/>
              <a:ext cx="916196" cy="1024215"/>
            </a:xfrm>
            <a:prstGeom prst="rect">
              <a:avLst/>
            </a:prstGeom>
            <a:noFill/>
            <a:ln>
              <a:noFill/>
            </a:ln>
            <a:effectLst>
              <a:outerShdw blurRad="50800" rotWithShape="0" algn="t" dir="5400000" dist="38100">
                <a:srgbClr val="000000">
                  <a:alpha val="40000"/>
                </a:srgbClr>
              </a:outerShdw>
            </a:effectLst>
          </p:spPr>
        </p:pic>
        <p:pic>
          <p:nvPicPr>
            <p:cNvPr descr="ロゴ&#10;&#10;自動的に生成された説明" id="1265" name="Google Shape;1265;p48"/>
            <p:cNvPicPr preferRelativeResize="0"/>
            <p:nvPr/>
          </p:nvPicPr>
          <p:blipFill rotWithShape="1">
            <a:blip r:embed="rId4">
              <a:alphaModFix/>
            </a:blip>
            <a:srcRect b="0" l="0" r="0" t="0"/>
            <a:stretch/>
          </p:blipFill>
          <p:spPr>
            <a:xfrm>
              <a:off x="6613384" y="1573510"/>
              <a:ext cx="916196" cy="1024215"/>
            </a:xfrm>
            <a:prstGeom prst="rect">
              <a:avLst/>
            </a:prstGeom>
            <a:noFill/>
            <a:ln>
              <a:noFill/>
            </a:ln>
            <a:effectLst>
              <a:outerShdw blurRad="50800" rotWithShape="0" algn="t" dir="5400000" dist="38100">
                <a:srgbClr val="000000">
                  <a:alpha val="40000"/>
                </a:srgbClr>
              </a:outerShdw>
            </a:effectLst>
          </p:spPr>
        </p:pic>
        <p:pic>
          <p:nvPicPr>
            <p:cNvPr descr="ロゴ&#10;&#10;自動的に生成された説明" id="1266" name="Google Shape;1266;p48"/>
            <p:cNvPicPr preferRelativeResize="0"/>
            <p:nvPr/>
          </p:nvPicPr>
          <p:blipFill rotWithShape="1">
            <a:blip r:embed="rId4">
              <a:alphaModFix/>
            </a:blip>
            <a:srcRect b="0" l="0" r="0" t="0"/>
            <a:stretch/>
          </p:blipFill>
          <p:spPr>
            <a:xfrm>
              <a:off x="4649862" y="1573510"/>
              <a:ext cx="916196" cy="1024215"/>
            </a:xfrm>
            <a:prstGeom prst="rect">
              <a:avLst/>
            </a:prstGeom>
            <a:noFill/>
            <a:ln>
              <a:noFill/>
            </a:ln>
            <a:effectLst>
              <a:outerShdw blurRad="50800" rotWithShape="0" algn="t" dir="5400000" dist="38100">
                <a:srgbClr val="000000">
                  <a:alpha val="40000"/>
                </a:srgbClr>
              </a:outerShdw>
            </a:effectLst>
          </p:spPr>
        </p:pic>
      </p:grpSp>
      <p:grpSp>
        <p:nvGrpSpPr>
          <p:cNvPr id="1267" name="Google Shape;1267;p48"/>
          <p:cNvGrpSpPr/>
          <p:nvPr/>
        </p:nvGrpSpPr>
        <p:grpSpPr>
          <a:xfrm>
            <a:off x="3969353" y="1585656"/>
            <a:ext cx="4405363" cy="1445074"/>
            <a:chOff x="3636169" y="1970880"/>
            <a:chExt cx="4916700" cy="1445074"/>
          </a:xfrm>
        </p:grpSpPr>
        <p:sp>
          <p:nvSpPr>
            <p:cNvPr id="1268" name="Google Shape;1268;p48"/>
            <p:cNvSpPr txBox="1"/>
            <p:nvPr/>
          </p:nvSpPr>
          <p:spPr>
            <a:xfrm>
              <a:off x="4117968" y="1970880"/>
              <a:ext cx="3953101" cy="400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000"/>
                <a:buFont typeface="Arial"/>
                <a:buNone/>
              </a:pPr>
              <a:r>
                <a:rPr b="1" i="0" lang="ja-JP" sz="2000" u="none" cap="none" strike="noStrike">
                  <a:solidFill>
                    <a:schemeClr val="lt1"/>
                  </a:solidFill>
                  <a:latin typeface="BIZ UDPGothic"/>
                  <a:ea typeface="BIZ UDPGothic"/>
                  <a:cs typeface="BIZ UDPGothic"/>
                  <a:sym typeface="BIZ UDPGothic"/>
                </a:rPr>
                <a:t>集客に強いセミナーNo.1</a:t>
              </a:r>
              <a:endParaRPr b="1" i="0" sz="2000" u="none" cap="none" strike="noStrike">
                <a:solidFill>
                  <a:schemeClr val="lt1"/>
                </a:solidFill>
                <a:latin typeface="BIZ UDPGothic"/>
                <a:ea typeface="BIZ UDPGothic"/>
                <a:cs typeface="BIZ UDPGothic"/>
                <a:sym typeface="BIZ UDPGothic"/>
              </a:endParaRPr>
            </a:p>
          </p:txBody>
        </p:sp>
        <p:sp>
          <p:nvSpPr>
            <p:cNvPr id="1269" name="Google Shape;1269;p48"/>
            <p:cNvSpPr txBox="1"/>
            <p:nvPr/>
          </p:nvSpPr>
          <p:spPr>
            <a:xfrm>
              <a:off x="3636169" y="2412087"/>
              <a:ext cx="4916700" cy="400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000"/>
                <a:buFont typeface="Arial"/>
                <a:buNone/>
              </a:pPr>
              <a:r>
                <a:rPr b="1" i="0" lang="ja-JP" sz="2000" u="none" cap="none" strike="noStrike">
                  <a:solidFill>
                    <a:schemeClr val="lt1"/>
                  </a:solidFill>
                  <a:latin typeface="BIZ UDPGothic"/>
                  <a:ea typeface="BIZ UDPGothic"/>
                  <a:cs typeface="BIZ UDPGothic"/>
                  <a:sym typeface="BIZ UDPGothic"/>
                </a:rPr>
                <a:t>新規の商談獲得に強いセミナーNo.1</a:t>
              </a:r>
              <a:endParaRPr b="1" i="0" sz="2000" u="none" cap="none" strike="noStrike">
                <a:solidFill>
                  <a:schemeClr val="lt1"/>
                </a:solidFill>
                <a:latin typeface="BIZ UDPGothic"/>
                <a:ea typeface="BIZ UDPGothic"/>
                <a:cs typeface="BIZ UDPGothic"/>
                <a:sym typeface="BIZ UDPGothic"/>
              </a:endParaRPr>
            </a:p>
          </p:txBody>
        </p:sp>
        <p:grpSp>
          <p:nvGrpSpPr>
            <p:cNvPr id="1270" name="Google Shape;1270;p48"/>
            <p:cNvGrpSpPr/>
            <p:nvPr/>
          </p:nvGrpSpPr>
          <p:grpSpPr>
            <a:xfrm>
              <a:off x="3955368" y="2853295"/>
              <a:ext cx="4278300" cy="562659"/>
              <a:chOff x="7004220" y="-265523"/>
              <a:chExt cx="4278300" cy="562659"/>
            </a:xfrm>
          </p:grpSpPr>
          <p:sp>
            <p:nvSpPr>
              <p:cNvPr id="1271" name="Google Shape;1271;p48"/>
              <p:cNvSpPr txBox="1"/>
              <p:nvPr/>
            </p:nvSpPr>
            <p:spPr>
              <a:xfrm>
                <a:off x="7004220" y="-265523"/>
                <a:ext cx="4278300" cy="400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000"/>
                  <a:buFont typeface="Arial"/>
                  <a:buNone/>
                </a:pPr>
                <a:r>
                  <a:rPr b="1" i="0" lang="ja-JP" sz="2000" u="none" cap="none" strike="noStrike">
                    <a:solidFill>
                      <a:schemeClr val="lt1"/>
                    </a:solidFill>
                    <a:latin typeface="BIZ UDPGothic"/>
                    <a:ea typeface="BIZ UDPGothic"/>
                    <a:cs typeface="BIZ UDPGothic"/>
                    <a:sym typeface="BIZ UDPGothic"/>
                  </a:rPr>
                  <a:t>IT責任者が選ぶセミナーNo.1</a:t>
                </a:r>
                <a:endParaRPr b="1" i="0" sz="2000" u="none" cap="none" strike="noStrike">
                  <a:solidFill>
                    <a:schemeClr val="lt1"/>
                  </a:solidFill>
                  <a:latin typeface="BIZ UDPGothic"/>
                  <a:ea typeface="BIZ UDPGothic"/>
                  <a:cs typeface="BIZ UDPGothic"/>
                  <a:sym typeface="BIZ UDPGothic"/>
                </a:endParaRPr>
              </a:p>
            </p:txBody>
          </p:sp>
          <p:sp>
            <p:nvSpPr>
              <p:cNvPr id="1272" name="Google Shape;1272;p48"/>
              <p:cNvSpPr txBox="1"/>
              <p:nvPr/>
            </p:nvSpPr>
            <p:spPr>
              <a:xfrm>
                <a:off x="7166778" y="97036"/>
                <a:ext cx="3953100" cy="2001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700"/>
                  <a:buFont typeface="Arial"/>
                  <a:buNone/>
                </a:pPr>
                <a:r>
                  <a:rPr b="0" i="0" lang="ja-JP" sz="700" u="none" cap="none" strike="noStrike">
                    <a:solidFill>
                      <a:srgbClr val="C3D2F7"/>
                    </a:solidFill>
                    <a:latin typeface="BIZ UDPGothic"/>
                    <a:ea typeface="BIZ UDPGothic"/>
                    <a:cs typeface="BIZ UDPGothic"/>
                    <a:sym typeface="BIZ UDPGothic"/>
                  </a:rPr>
                  <a:t>日本マーケティングリサーチ機構調べ 調査概要:2021年サービスの比較印象調査</a:t>
                </a:r>
                <a:endParaRPr b="0" i="0" sz="1400" u="none" cap="none" strike="noStrike">
                  <a:solidFill>
                    <a:srgbClr val="C3D2F7"/>
                  </a:solidFill>
                  <a:latin typeface="BIZ UDPGothic"/>
                  <a:ea typeface="BIZ UDPGothic"/>
                  <a:cs typeface="BIZ UDPGothic"/>
                  <a:sym typeface="BIZ UDPGothic"/>
                </a:endParaRPr>
              </a:p>
            </p:txBody>
          </p:sp>
        </p:grpSp>
      </p:grpSp>
      <p:pic>
        <p:nvPicPr>
          <p:cNvPr descr="黒い背景に白い文字がある&#10;&#10;中程度の精度で" id="1273" name="Google Shape;1273;p48"/>
          <p:cNvPicPr preferRelativeResize="0"/>
          <p:nvPr/>
        </p:nvPicPr>
        <p:blipFill rotWithShape="1">
          <a:blip r:embed="rId5">
            <a:alphaModFix/>
          </a:blip>
          <a:srcRect b="0" l="0" r="0" t="0"/>
          <a:stretch/>
        </p:blipFill>
        <p:spPr>
          <a:xfrm>
            <a:off x="5413636" y="5130451"/>
            <a:ext cx="1516720" cy="151672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cxnSp>
        <p:nvCxnSpPr>
          <p:cNvPr id="145" name="Google Shape;145;p5"/>
          <p:cNvCxnSpPr/>
          <p:nvPr/>
        </p:nvCxnSpPr>
        <p:spPr>
          <a:xfrm>
            <a:off x="6350" y="799793"/>
            <a:ext cx="12185650" cy="0"/>
          </a:xfrm>
          <a:prstGeom prst="straightConnector1">
            <a:avLst/>
          </a:prstGeom>
          <a:noFill/>
          <a:ln cap="flat" cmpd="sng" w="9525">
            <a:solidFill>
              <a:srgbClr val="163F9B"/>
            </a:solidFill>
            <a:prstDash val="solid"/>
            <a:miter lim="800000"/>
            <a:headEnd len="sm" w="sm" type="none"/>
            <a:tailEnd len="sm" w="sm" type="none"/>
          </a:ln>
        </p:spPr>
      </p:cxnSp>
      <p:sp>
        <p:nvSpPr>
          <p:cNvPr id="146" name="Google Shape;146;p5"/>
          <p:cNvSpPr/>
          <p:nvPr/>
        </p:nvSpPr>
        <p:spPr>
          <a:xfrm>
            <a:off x="12028601" y="-536"/>
            <a:ext cx="163399" cy="800325"/>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47" name="Google Shape;147;p5"/>
          <p:cNvSpPr txBox="1"/>
          <p:nvPr/>
        </p:nvSpPr>
        <p:spPr>
          <a:xfrm>
            <a:off x="446314" y="101428"/>
            <a:ext cx="8529104" cy="586088"/>
          </a:xfrm>
          <a:prstGeom prst="rect">
            <a:avLst/>
          </a:prstGeom>
          <a:noFill/>
          <a:ln>
            <a:noFill/>
          </a:ln>
        </p:spPr>
        <p:txBody>
          <a:bodyPr anchorCtr="0" anchor="ctr" bIns="45700" lIns="91425" spcFirstLastPara="1" rIns="91425" wrap="square" tIns="108000">
            <a:spAutoFit/>
          </a:bodyPr>
          <a:lstStyle/>
          <a:p>
            <a:pPr indent="0" lvl="0" marL="0" marR="0" rtl="0" algn="l">
              <a:lnSpc>
                <a:spcPct val="100000"/>
              </a:lnSpc>
              <a:spcBef>
                <a:spcPts val="0"/>
              </a:spcBef>
              <a:spcAft>
                <a:spcPts val="0"/>
              </a:spcAft>
              <a:buClr>
                <a:srgbClr val="000000"/>
              </a:buClr>
              <a:buSzPts val="2800"/>
              <a:buFont typeface="Arial"/>
              <a:buNone/>
            </a:pPr>
            <a:r>
              <a:rPr b="1" i="0" lang="ja-JP" sz="2800" u="none" cap="none" strike="noStrike">
                <a:solidFill>
                  <a:schemeClr val="accent4"/>
                </a:solidFill>
                <a:latin typeface="BIZ UDPGothic"/>
                <a:ea typeface="BIZ UDPGothic"/>
                <a:cs typeface="BIZ UDPGothic"/>
                <a:sym typeface="BIZ UDPGothic"/>
              </a:rPr>
              <a:t>ヒアリング</a:t>
            </a:r>
            <a:endParaRPr b="1" i="0" sz="2000" u="none" cap="none" strike="noStrike">
              <a:solidFill>
                <a:schemeClr val="accent4"/>
              </a:solidFill>
              <a:latin typeface="BIZ UDPGothic"/>
              <a:ea typeface="BIZ UDPGothic"/>
              <a:cs typeface="BIZ UDPGothic"/>
              <a:sym typeface="BIZ UDPGothic"/>
            </a:endParaRPr>
          </a:p>
        </p:txBody>
      </p:sp>
      <p:sp>
        <p:nvSpPr>
          <p:cNvPr id="148" name="Google Shape;148;p5"/>
          <p:cNvSpPr txBox="1"/>
          <p:nvPr/>
        </p:nvSpPr>
        <p:spPr>
          <a:xfrm>
            <a:off x="9331961" y="255986"/>
            <a:ext cx="2588486" cy="288052"/>
          </a:xfrm>
          <a:prstGeom prst="rect">
            <a:avLst/>
          </a:prstGeom>
          <a:noFill/>
          <a:ln>
            <a:noFill/>
          </a:ln>
        </p:spPr>
        <p:txBody>
          <a:bodyPr anchorCtr="0" anchor="t" bIns="45700" lIns="91425" spcFirstLastPara="1" rIns="91425" wrap="square" tIns="45700">
            <a:spAutoFit/>
          </a:bodyPr>
          <a:lstStyle/>
          <a:p>
            <a:pPr indent="0" lvl="0" marL="0" marR="0" rtl="0" algn="r">
              <a:lnSpc>
                <a:spcPct val="105555"/>
              </a:lnSpc>
              <a:spcBef>
                <a:spcPts val="0"/>
              </a:spcBef>
              <a:spcAft>
                <a:spcPts val="0"/>
              </a:spcAft>
              <a:buClr>
                <a:srgbClr val="000000"/>
              </a:buClr>
              <a:buSzPts val="1800"/>
              <a:buFont typeface="Arial"/>
              <a:buNone/>
            </a:pPr>
            <a:r>
              <a:rPr b="1" i="0" lang="ja-JP" sz="1200" u="none" cap="none" strike="noStrike">
                <a:solidFill>
                  <a:schemeClr val="accent4"/>
                </a:solidFill>
                <a:latin typeface="BIZ UDPGothic"/>
                <a:ea typeface="BIZ UDPGothic"/>
                <a:cs typeface="BIZ UDPGothic"/>
                <a:sym typeface="BIZ UDPGothic"/>
              </a:rPr>
              <a:t>Issue Identification</a:t>
            </a:r>
            <a:endParaRPr b="0" i="0" sz="1200" u="none" cap="none" strike="noStrike">
              <a:solidFill>
                <a:schemeClr val="accent4"/>
              </a:solidFill>
              <a:latin typeface="BIZ UDPGothic"/>
              <a:ea typeface="BIZ UDPGothic"/>
              <a:cs typeface="BIZ UDPGothic"/>
              <a:sym typeface="BIZ UDPGothic"/>
            </a:endParaRPr>
          </a:p>
        </p:txBody>
      </p:sp>
      <p:sp>
        <p:nvSpPr>
          <p:cNvPr id="149" name="Google Shape;149;p5"/>
          <p:cNvSpPr txBox="1"/>
          <p:nvPr/>
        </p:nvSpPr>
        <p:spPr>
          <a:xfrm>
            <a:off x="525996" y="874427"/>
            <a:ext cx="11284500" cy="540143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ja-JP" sz="1800" u="none" cap="none" strike="noStrike">
                <a:solidFill>
                  <a:schemeClr val="accent4"/>
                </a:solidFill>
                <a:latin typeface="BIZ UDPGothic"/>
                <a:ea typeface="BIZ UDPGothic"/>
                <a:cs typeface="BIZ UDPGothic"/>
                <a:sym typeface="BIZ UDPGothic"/>
              </a:rPr>
              <a:t>■セミナー（ウェビナー）の必要性について</a:t>
            </a:r>
            <a:endParaRPr b="0" i="0" sz="18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600"/>
              </a:spcBef>
              <a:spcAft>
                <a:spcPts val="0"/>
              </a:spcAft>
              <a:buClr>
                <a:srgbClr val="000000"/>
              </a:buClr>
              <a:buSzPts val="1800"/>
              <a:buFont typeface="Arial"/>
              <a:buNone/>
            </a:pPr>
            <a:r>
              <a:rPr b="0" i="0" lang="ja-JP" sz="1800" u="none" cap="none" strike="noStrike">
                <a:solidFill>
                  <a:schemeClr val="accent4"/>
                </a:solidFill>
                <a:latin typeface="BIZ UDPGothic"/>
                <a:ea typeface="BIZ UDPGothic"/>
                <a:cs typeface="BIZ UDPGothic"/>
                <a:sym typeface="BIZ UDPGothic"/>
              </a:rPr>
              <a:t>　・リード獲得の手段として重要視するものは？</a:t>
            </a:r>
            <a:endParaRPr b="0" i="0" sz="18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600"/>
              </a:spcBef>
              <a:spcAft>
                <a:spcPts val="0"/>
              </a:spcAft>
              <a:buClr>
                <a:srgbClr val="000000"/>
              </a:buClr>
              <a:buSzPts val="1800"/>
              <a:buFont typeface="Arial"/>
              <a:buNone/>
            </a:pPr>
            <a:r>
              <a:rPr b="0" i="0" lang="ja-JP" sz="1800" u="none" cap="none" strike="noStrike">
                <a:solidFill>
                  <a:schemeClr val="accent4"/>
                </a:solidFill>
                <a:latin typeface="BIZ UDPGothic"/>
                <a:ea typeface="BIZ UDPGothic"/>
                <a:cs typeface="BIZ UDPGothic"/>
                <a:sym typeface="BIZ UDPGothic"/>
              </a:rPr>
              <a:t>　　・セミナー（ウェビナー）</a:t>
            </a:r>
            <a:endParaRPr b="0" i="0" sz="18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600"/>
              </a:spcBef>
              <a:spcAft>
                <a:spcPts val="0"/>
              </a:spcAft>
              <a:buClr>
                <a:srgbClr val="000000"/>
              </a:buClr>
              <a:buSzPts val="1800"/>
              <a:buFont typeface="Arial"/>
              <a:buNone/>
            </a:pPr>
            <a:r>
              <a:rPr b="0" i="0" lang="ja-JP" sz="1800" u="none" cap="none" strike="noStrike">
                <a:solidFill>
                  <a:schemeClr val="accent4"/>
                </a:solidFill>
                <a:latin typeface="BIZ UDPGothic"/>
                <a:ea typeface="BIZ UDPGothic"/>
                <a:cs typeface="BIZ UDPGothic"/>
                <a:sym typeface="BIZ UDPGothic"/>
              </a:rPr>
              <a:t>　　・Webサイト（コンテンツマーケティング）</a:t>
            </a:r>
            <a:endParaRPr b="0" i="0" sz="18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600"/>
              </a:spcBef>
              <a:spcAft>
                <a:spcPts val="0"/>
              </a:spcAft>
              <a:buClr>
                <a:srgbClr val="000000"/>
              </a:buClr>
              <a:buSzPts val="1800"/>
              <a:buFont typeface="Arial"/>
              <a:buNone/>
            </a:pPr>
            <a:r>
              <a:rPr b="0" i="0" lang="ja-JP" sz="1800" u="none" cap="none" strike="noStrike">
                <a:solidFill>
                  <a:schemeClr val="accent4"/>
                </a:solidFill>
                <a:latin typeface="BIZ UDPGothic"/>
                <a:ea typeface="BIZ UDPGothic"/>
                <a:cs typeface="BIZ UDPGothic"/>
                <a:sym typeface="BIZ UDPGothic"/>
              </a:rPr>
              <a:t>　　・リアル展示会</a:t>
            </a:r>
            <a:endParaRPr b="0" i="0" sz="18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600"/>
              </a:spcBef>
              <a:spcAft>
                <a:spcPts val="0"/>
              </a:spcAft>
              <a:buClr>
                <a:srgbClr val="000000"/>
              </a:buClr>
              <a:buSzPts val="1800"/>
              <a:buFont typeface="Arial"/>
              <a:buNone/>
            </a:pPr>
            <a:r>
              <a:rPr b="0" i="0" lang="ja-JP" sz="1800" u="none" cap="none" strike="noStrike">
                <a:solidFill>
                  <a:schemeClr val="accent4"/>
                </a:solidFill>
                <a:latin typeface="BIZ UDPGothic"/>
                <a:ea typeface="BIZ UDPGothic"/>
                <a:cs typeface="BIZ UDPGothic"/>
                <a:sym typeface="BIZ UDPGothic"/>
              </a:rPr>
              <a:t>　　・比較サイト</a:t>
            </a:r>
            <a:endParaRPr b="0" i="0" sz="18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600"/>
              </a:spcBef>
              <a:spcAft>
                <a:spcPts val="0"/>
              </a:spcAft>
              <a:buClr>
                <a:srgbClr val="000000"/>
              </a:buClr>
              <a:buSzPts val="1800"/>
              <a:buFont typeface="Arial"/>
              <a:buNone/>
            </a:pPr>
            <a:r>
              <a:rPr b="0" i="0" lang="ja-JP" sz="1800" u="none" cap="none" strike="noStrike">
                <a:solidFill>
                  <a:schemeClr val="accent4"/>
                </a:solidFill>
                <a:latin typeface="BIZ UDPGothic"/>
                <a:ea typeface="BIZ UDPGothic"/>
                <a:cs typeface="BIZ UDPGothic"/>
                <a:sym typeface="BIZ UDPGothic"/>
              </a:rPr>
              <a:t>　　・GoogleやFacebookなどへの広告</a:t>
            </a:r>
            <a:endParaRPr b="0" i="0" sz="18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600"/>
              </a:spcBef>
              <a:spcAft>
                <a:spcPts val="0"/>
              </a:spcAft>
              <a:buClr>
                <a:srgbClr val="000000"/>
              </a:buClr>
              <a:buSzPts val="1800"/>
              <a:buFont typeface="Arial"/>
              <a:buNone/>
            </a:pPr>
            <a:r>
              <a:rPr b="0" i="0" lang="ja-JP" sz="1800" u="none" cap="none" strike="noStrike">
                <a:solidFill>
                  <a:schemeClr val="accent4"/>
                </a:solidFill>
                <a:latin typeface="BIZ UDPGothic"/>
                <a:ea typeface="BIZ UDPGothic"/>
                <a:cs typeface="BIZ UDPGothic"/>
                <a:sym typeface="BIZ UDPGothic"/>
              </a:rPr>
              <a:t>　　・テレアポ</a:t>
            </a:r>
            <a:endParaRPr b="0" i="0" sz="18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600"/>
              </a:spcBef>
              <a:spcAft>
                <a:spcPts val="0"/>
              </a:spcAft>
              <a:buClr>
                <a:srgbClr val="000000"/>
              </a:buClr>
              <a:buSzPts val="1800"/>
              <a:buFont typeface="Arial"/>
              <a:buNone/>
            </a:pPr>
            <a:r>
              <a:rPr b="0" i="0" lang="ja-JP" sz="1800" u="none" cap="none" strike="noStrike">
                <a:solidFill>
                  <a:schemeClr val="accent4"/>
                </a:solidFill>
                <a:latin typeface="BIZ UDPGothic"/>
                <a:ea typeface="BIZ UDPGothic"/>
                <a:cs typeface="BIZ UDPGothic"/>
                <a:sym typeface="BIZ UDPGothic"/>
              </a:rPr>
              <a:t>　　・その他</a:t>
            </a:r>
            <a:endParaRPr b="0" i="0" sz="18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600"/>
              </a:spcBef>
              <a:spcAft>
                <a:spcPts val="0"/>
              </a:spcAft>
              <a:buClr>
                <a:srgbClr val="000000"/>
              </a:buClr>
              <a:buSzPts val="1800"/>
              <a:buFont typeface="Arial"/>
              <a:buNone/>
            </a:pPr>
            <a:r>
              <a:t/>
            </a:r>
            <a:endParaRPr b="0" i="0" sz="18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600"/>
              </a:spcBef>
              <a:spcAft>
                <a:spcPts val="0"/>
              </a:spcAft>
              <a:buClr>
                <a:srgbClr val="000000"/>
              </a:buClr>
              <a:buSzPts val="1800"/>
              <a:buFont typeface="Arial"/>
              <a:buNone/>
            </a:pPr>
            <a:r>
              <a:rPr b="0" i="0" lang="ja-JP" sz="1800" u="none" cap="none" strike="noStrike">
                <a:solidFill>
                  <a:schemeClr val="accent4"/>
                </a:solidFill>
                <a:latin typeface="BIZ UDPGothic"/>
                <a:ea typeface="BIZ UDPGothic"/>
                <a:cs typeface="BIZ UDPGothic"/>
                <a:sym typeface="BIZ UDPGothic"/>
              </a:rPr>
              <a:t>■予算の状況</a:t>
            </a:r>
            <a:endParaRPr b="0" i="0" sz="18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600"/>
              </a:spcBef>
              <a:spcAft>
                <a:spcPts val="0"/>
              </a:spcAft>
              <a:buClr>
                <a:srgbClr val="000000"/>
              </a:buClr>
              <a:buSzPts val="1800"/>
              <a:buFont typeface="Arial"/>
              <a:buNone/>
            </a:pPr>
            <a:r>
              <a:rPr b="0" i="0" lang="ja-JP" sz="1800" u="none" cap="none" strike="noStrike">
                <a:solidFill>
                  <a:schemeClr val="accent4"/>
                </a:solidFill>
                <a:latin typeface="BIZ UDPGothic"/>
                <a:ea typeface="BIZ UDPGothic"/>
                <a:cs typeface="BIZ UDPGothic"/>
                <a:sym typeface="BIZ UDPGothic"/>
              </a:rPr>
              <a:t>　・リード獲得単価、アポ獲得単価</a:t>
            </a:r>
            <a:endParaRPr b="0" i="0" sz="18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600"/>
              </a:spcBef>
              <a:spcAft>
                <a:spcPts val="0"/>
              </a:spcAft>
              <a:buClr>
                <a:srgbClr val="000000"/>
              </a:buClr>
              <a:buSzPts val="1800"/>
              <a:buFont typeface="Arial"/>
              <a:buNone/>
            </a:pPr>
            <a:r>
              <a:rPr b="0" i="0" lang="ja-JP" sz="1800" u="none" cap="none" strike="noStrike">
                <a:solidFill>
                  <a:schemeClr val="accent4"/>
                </a:solidFill>
                <a:latin typeface="BIZ UDPGothic"/>
                <a:ea typeface="BIZ UDPGothic"/>
                <a:cs typeface="BIZ UDPGothic"/>
                <a:sym typeface="BIZ UDPGothic"/>
              </a:rPr>
              <a:t>　・セミナー（ウェビナー）の予算の有無、及び金額</a:t>
            </a:r>
            <a:endParaRPr b="0" i="0" sz="18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600"/>
              </a:spcBef>
              <a:spcAft>
                <a:spcPts val="0"/>
              </a:spcAft>
              <a:buClr>
                <a:srgbClr val="000000"/>
              </a:buClr>
              <a:buSzPts val="1800"/>
              <a:buFont typeface="Arial"/>
              <a:buNone/>
            </a:pPr>
            <a:r>
              <a:rPr b="0" i="0" lang="ja-JP" sz="1800" u="none" cap="none" strike="noStrike">
                <a:solidFill>
                  <a:schemeClr val="accent4"/>
                </a:solidFill>
                <a:latin typeface="BIZ UDPGothic"/>
                <a:ea typeface="BIZ UDPGothic"/>
                <a:cs typeface="BIZ UDPGothic"/>
                <a:sym typeface="BIZ UDPGothic"/>
              </a:rPr>
              <a:t>　・上記リード獲得手段の予算の割合</a:t>
            </a:r>
            <a:endParaRPr b="0" i="0" sz="18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600"/>
              </a:spcBef>
              <a:spcAft>
                <a:spcPts val="600"/>
              </a:spcAft>
              <a:buClr>
                <a:srgbClr val="000000"/>
              </a:buClr>
              <a:buSzPts val="1800"/>
              <a:buFont typeface="Arial"/>
              <a:buNone/>
            </a:pPr>
            <a:r>
              <a:rPr b="0" i="0" lang="ja-JP" sz="1800" u="none" cap="none" strike="noStrike">
                <a:solidFill>
                  <a:schemeClr val="accent4"/>
                </a:solidFill>
                <a:latin typeface="BIZ UDPGothic"/>
                <a:ea typeface="BIZ UDPGothic"/>
                <a:cs typeface="BIZ UDPGothic"/>
                <a:sym typeface="BIZ UDPGothic"/>
              </a:rPr>
              <a:t>　・予算の策定、決定時期</a:t>
            </a:r>
            <a:endParaRPr b="0" i="0" sz="1800" u="none" cap="none" strike="noStrike">
              <a:solidFill>
                <a:schemeClr val="accent4"/>
              </a:solidFill>
              <a:latin typeface="BIZ UDPGothic"/>
              <a:ea typeface="BIZ UDPGothic"/>
              <a:cs typeface="BIZ UDPGothic"/>
              <a:sym typeface="BIZ UDPGothic"/>
            </a:endParaRPr>
          </a:p>
        </p:txBody>
      </p:sp>
      <p:sp>
        <p:nvSpPr>
          <p:cNvPr id="150" name="Google Shape;150;p5"/>
          <p:cNvSpPr txBox="1"/>
          <p:nvPr/>
        </p:nvSpPr>
        <p:spPr>
          <a:xfrm>
            <a:off x="10407113" y="6452965"/>
            <a:ext cx="1464589"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rPr b="0" i="0" lang="ja-JP" sz="800" u="none" cap="none" strike="noStrike">
                <a:solidFill>
                  <a:srgbClr val="D8D8D8"/>
                </a:solidFill>
                <a:latin typeface="Arial"/>
                <a:ea typeface="Arial"/>
                <a:cs typeface="Arial"/>
                <a:sym typeface="Arial"/>
              </a:rPr>
              <a:t>©2018 MAJISEMI Inc.</a:t>
            </a:r>
            <a:endParaRPr b="0" i="0" sz="800" u="none" cap="none" strike="noStrike">
              <a:solidFill>
                <a:srgbClr val="D8D8D8"/>
              </a:solidFill>
              <a:latin typeface="Arial"/>
              <a:ea typeface="Arial"/>
              <a:cs typeface="Arial"/>
              <a:sym typeface="Arial"/>
            </a:endParaRPr>
          </a:p>
        </p:txBody>
      </p:sp>
      <p:sp>
        <p:nvSpPr>
          <p:cNvPr id="151" name="Google Shape;151;p5"/>
          <p:cNvSpPr txBox="1"/>
          <p:nvPr>
            <p:ph idx="12" type="sldNum"/>
          </p:nvPr>
        </p:nvSpPr>
        <p:spPr>
          <a:xfrm>
            <a:off x="11879453" y="6452966"/>
            <a:ext cx="262272"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ja-JP" sz="800">
                <a:solidFill>
                  <a:srgbClr val="D8D8D8"/>
                </a:solidFill>
                <a:latin typeface="Arial"/>
                <a:ea typeface="Arial"/>
                <a:cs typeface="Arial"/>
                <a:sym typeface="Arial"/>
              </a:rPr>
              <a:t>‹#›</a:t>
            </a:fld>
            <a:endParaRPr sz="800">
              <a:solidFill>
                <a:srgbClr val="D8D8D8"/>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cxnSp>
        <p:nvCxnSpPr>
          <p:cNvPr id="157" name="Google Shape;157;p6"/>
          <p:cNvCxnSpPr/>
          <p:nvPr/>
        </p:nvCxnSpPr>
        <p:spPr>
          <a:xfrm>
            <a:off x="6350" y="799793"/>
            <a:ext cx="12185650" cy="0"/>
          </a:xfrm>
          <a:prstGeom prst="straightConnector1">
            <a:avLst/>
          </a:prstGeom>
          <a:noFill/>
          <a:ln cap="flat" cmpd="sng" w="9525">
            <a:solidFill>
              <a:srgbClr val="163F9B"/>
            </a:solidFill>
            <a:prstDash val="solid"/>
            <a:miter lim="800000"/>
            <a:headEnd len="sm" w="sm" type="none"/>
            <a:tailEnd len="sm" w="sm" type="none"/>
          </a:ln>
        </p:spPr>
      </p:cxnSp>
      <p:sp>
        <p:nvSpPr>
          <p:cNvPr id="158" name="Google Shape;158;p6"/>
          <p:cNvSpPr/>
          <p:nvPr/>
        </p:nvSpPr>
        <p:spPr>
          <a:xfrm>
            <a:off x="12028601" y="-536"/>
            <a:ext cx="163399" cy="800325"/>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59" name="Google Shape;159;p6"/>
          <p:cNvSpPr txBox="1"/>
          <p:nvPr/>
        </p:nvSpPr>
        <p:spPr>
          <a:xfrm>
            <a:off x="446314" y="101428"/>
            <a:ext cx="8529104" cy="586088"/>
          </a:xfrm>
          <a:prstGeom prst="rect">
            <a:avLst/>
          </a:prstGeom>
          <a:noFill/>
          <a:ln>
            <a:noFill/>
          </a:ln>
        </p:spPr>
        <p:txBody>
          <a:bodyPr anchorCtr="0" anchor="ctr" bIns="45700" lIns="91425" spcFirstLastPara="1" rIns="91425" wrap="square" tIns="108000">
            <a:spAutoFit/>
          </a:bodyPr>
          <a:lstStyle/>
          <a:p>
            <a:pPr indent="0" lvl="0" marL="0" marR="0" rtl="0" algn="l">
              <a:lnSpc>
                <a:spcPct val="100000"/>
              </a:lnSpc>
              <a:spcBef>
                <a:spcPts val="0"/>
              </a:spcBef>
              <a:spcAft>
                <a:spcPts val="0"/>
              </a:spcAft>
              <a:buClr>
                <a:srgbClr val="000000"/>
              </a:buClr>
              <a:buSzPts val="2800"/>
              <a:buFont typeface="Arial"/>
              <a:buNone/>
            </a:pPr>
            <a:r>
              <a:rPr b="1" i="0" lang="ja-JP" sz="2800" u="none" cap="none" strike="noStrike">
                <a:solidFill>
                  <a:schemeClr val="accent4"/>
                </a:solidFill>
                <a:latin typeface="BIZ UDPGothic"/>
                <a:ea typeface="BIZ UDPGothic"/>
                <a:cs typeface="BIZ UDPGothic"/>
                <a:sym typeface="BIZ UDPGothic"/>
              </a:rPr>
              <a:t>ヒアリング</a:t>
            </a:r>
            <a:endParaRPr b="1" i="0" sz="2000" u="none" cap="none" strike="noStrike">
              <a:solidFill>
                <a:schemeClr val="accent4"/>
              </a:solidFill>
              <a:latin typeface="BIZ UDPGothic"/>
              <a:ea typeface="BIZ UDPGothic"/>
              <a:cs typeface="BIZ UDPGothic"/>
              <a:sym typeface="BIZ UDPGothic"/>
            </a:endParaRPr>
          </a:p>
        </p:txBody>
      </p:sp>
      <p:sp>
        <p:nvSpPr>
          <p:cNvPr id="160" name="Google Shape;160;p6"/>
          <p:cNvSpPr txBox="1"/>
          <p:nvPr/>
        </p:nvSpPr>
        <p:spPr>
          <a:xfrm>
            <a:off x="9331961" y="255986"/>
            <a:ext cx="2588486" cy="288052"/>
          </a:xfrm>
          <a:prstGeom prst="rect">
            <a:avLst/>
          </a:prstGeom>
          <a:noFill/>
          <a:ln>
            <a:noFill/>
          </a:ln>
        </p:spPr>
        <p:txBody>
          <a:bodyPr anchorCtr="0" anchor="t" bIns="45700" lIns="91425" spcFirstLastPara="1" rIns="91425" wrap="square" tIns="45700">
            <a:spAutoFit/>
          </a:bodyPr>
          <a:lstStyle/>
          <a:p>
            <a:pPr indent="0" lvl="0" marL="0" marR="0" rtl="0" algn="r">
              <a:lnSpc>
                <a:spcPct val="105555"/>
              </a:lnSpc>
              <a:spcBef>
                <a:spcPts val="0"/>
              </a:spcBef>
              <a:spcAft>
                <a:spcPts val="0"/>
              </a:spcAft>
              <a:buClr>
                <a:srgbClr val="000000"/>
              </a:buClr>
              <a:buSzPts val="1800"/>
              <a:buFont typeface="Arial"/>
              <a:buNone/>
            </a:pPr>
            <a:r>
              <a:rPr b="1" i="0" lang="ja-JP" sz="1200" u="none" cap="none" strike="noStrike">
                <a:solidFill>
                  <a:schemeClr val="accent4"/>
                </a:solidFill>
                <a:latin typeface="BIZ UDPGothic"/>
                <a:ea typeface="BIZ UDPGothic"/>
                <a:cs typeface="BIZ UDPGothic"/>
                <a:sym typeface="BIZ UDPGothic"/>
              </a:rPr>
              <a:t>Issue Identification</a:t>
            </a:r>
            <a:endParaRPr b="0" i="0" sz="1200" u="none" cap="none" strike="noStrike">
              <a:solidFill>
                <a:schemeClr val="accent4"/>
              </a:solidFill>
              <a:latin typeface="BIZ UDPGothic"/>
              <a:ea typeface="BIZ UDPGothic"/>
              <a:cs typeface="BIZ UDPGothic"/>
              <a:sym typeface="BIZ UDPGothic"/>
            </a:endParaRPr>
          </a:p>
        </p:txBody>
      </p:sp>
      <p:sp>
        <p:nvSpPr>
          <p:cNvPr id="161" name="Google Shape;161;p6"/>
          <p:cNvSpPr txBox="1"/>
          <p:nvPr/>
        </p:nvSpPr>
        <p:spPr>
          <a:xfrm>
            <a:off x="525996" y="874427"/>
            <a:ext cx="11284500" cy="300078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ja-JP" sz="1800" u="none" cap="none" strike="noStrike">
                <a:solidFill>
                  <a:schemeClr val="accent4"/>
                </a:solidFill>
                <a:latin typeface="BIZ UDPGothic"/>
                <a:ea typeface="BIZ UDPGothic"/>
                <a:cs typeface="BIZ UDPGothic"/>
                <a:sym typeface="BIZ UDPGothic"/>
              </a:rPr>
              <a:t>■セミナー（ウェビナー）の目的／課題</a:t>
            </a:r>
            <a:endParaRPr b="0" i="0" sz="18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600"/>
              </a:spcBef>
              <a:spcAft>
                <a:spcPts val="0"/>
              </a:spcAft>
              <a:buClr>
                <a:srgbClr val="000000"/>
              </a:buClr>
              <a:buSzPts val="1800"/>
              <a:buFont typeface="Arial"/>
              <a:buNone/>
            </a:pPr>
            <a:r>
              <a:rPr b="0" i="0" lang="ja-JP" sz="1800" u="none" cap="none" strike="noStrike">
                <a:solidFill>
                  <a:schemeClr val="accent4"/>
                </a:solidFill>
                <a:latin typeface="BIZ UDPGothic"/>
                <a:ea typeface="BIZ UDPGothic"/>
                <a:cs typeface="BIZ UDPGothic"/>
                <a:sym typeface="BIZ UDPGothic"/>
              </a:rPr>
              <a:t>　・より多くのリードを獲得したい／集客できない</a:t>
            </a:r>
            <a:endParaRPr b="0" i="0" sz="18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600"/>
              </a:spcBef>
              <a:spcAft>
                <a:spcPts val="0"/>
              </a:spcAft>
              <a:buClr>
                <a:srgbClr val="000000"/>
              </a:buClr>
              <a:buSzPts val="1800"/>
              <a:buFont typeface="Arial"/>
              <a:buNone/>
            </a:pPr>
            <a:r>
              <a:rPr b="0" i="0" lang="ja-JP" sz="1800" u="none" cap="none" strike="noStrike">
                <a:solidFill>
                  <a:schemeClr val="accent4"/>
                </a:solidFill>
                <a:latin typeface="BIZ UDPGothic"/>
                <a:ea typeface="BIZ UDPGothic"/>
                <a:cs typeface="BIZ UDPGothic"/>
                <a:sym typeface="BIZ UDPGothic"/>
              </a:rPr>
              <a:t>　・ターゲットに合ったリードを獲得したい／リードの質が悪い</a:t>
            </a:r>
            <a:endParaRPr b="0" i="0" sz="18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600"/>
              </a:spcBef>
              <a:spcAft>
                <a:spcPts val="0"/>
              </a:spcAft>
              <a:buClr>
                <a:srgbClr val="000000"/>
              </a:buClr>
              <a:buSzPts val="1800"/>
              <a:buFont typeface="Arial"/>
              <a:buNone/>
            </a:pPr>
            <a:r>
              <a:rPr b="0" i="0" lang="ja-JP" sz="1800" u="none" cap="none" strike="noStrike">
                <a:solidFill>
                  <a:schemeClr val="accent4"/>
                </a:solidFill>
                <a:latin typeface="BIZ UDPGothic"/>
                <a:ea typeface="BIZ UDPGothic"/>
                <a:cs typeface="BIZ UDPGothic"/>
                <a:sym typeface="BIZ UDPGothic"/>
              </a:rPr>
              <a:t>　・ウェビナーから商談につなげたい／商談につながらない</a:t>
            </a:r>
            <a:endParaRPr b="0" i="0" sz="18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600"/>
              </a:spcBef>
              <a:spcAft>
                <a:spcPts val="0"/>
              </a:spcAft>
              <a:buClr>
                <a:srgbClr val="000000"/>
              </a:buClr>
              <a:buSzPts val="1800"/>
              <a:buFont typeface="Arial"/>
              <a:buNone/>
            </a:pPr>
            <a:r>
              <a:rPr b="0" i="0" lang="ja-JP" sz="1800" u="none" cap="none" strike="noStrike">
                <a:solidFill>
                  <a:schemeClr val="accent4"/>
                </a:solidFill>
                <a:latin typeface="BIZ UDPGothic"/>
                <a:ea typeface="BIZ UDPGothic"/>
                <a:cs typeface="BIZ UDPGothic"/>
                <a:sym typeface="BIZ UDPGothic"/>
              </a:rPr>
              <a:t>　・ウェビナーの運営を代行してほしい／運営が大変</a:t>
            </a:r>
            <a:endParaRPr b="0" i="0" sz="18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600"/>
              </a:spcBef>
              <a:spcAft>
                <a:spcPts val="0"/>
              </a:spcAft>
              <a:buClr>
                <a:srgbClr val="000000"/>
              </a:buClr>
              <a:buSzPts val="1800"/>
              <a:buFont typeface="Arial"/>
              <a:buNone/>
            </a:pPr>
            <a:r>
              <a:rPr b="0" i="0" lang="ja-JP" sz="1800" u="none" cap="none" strike="noStrike">
                <a:solidFill>
                  <a:schemeClr val="accent4"/>
                </a:solidFill>
                <a:latin typeface="BIZ UDPGothic"/>
                <a:ea typeface="BIZ UDPGothic"/>
                <a:cs typeface="BIZ UDPGothic"/>
                <a:sym typeface="BIZ UDPGothic"/>
              </a:rPr>
              <a:t>　・まずはスモールスタートでウェビナーをやってみたい</a:t>
            </a:r>
            <a:endParaRPr b="0" i="0" sz="18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600"/>
              </a:spcBef>
              <a:spcAft>
                <a:spcPts val="0"/>
              </a:spcAft>
              <a:buClr>
                <a:srgbClr val="000000"/>
              </a:buClr>
              <a:buSzPts val="1800"/>
              <a:buFont typeface="Arial"/>
              <a:buNone/>
            </a:pPr>
            <a:r>
              <a:rPr b="0" i="0" lang="ja-JP" sz="1800" u="none" cap="none" strike="noStrike">
                <a:solidFill>
                  <a:schemeClr val="accent4"/>
                </a:solidFill>
                <a:latin typeface="BIZ UDPGothic"/>
                <a:ea typeface="BIZ UDPGothic"/>
                <a:cs typeface="BIZ UDPGothic"/>
                <a:sym typeface="BIZ UDPGothic"/>
              </a:rPr>
              <a:t>　・その他</a:t>
            </a:r>
            <a:endParaRPr b="0" i="0" sz="18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1200"/>
              </a:spcBef>
              <a:spcAft>
                <a:spcPts val="600"/>
              </a:spcAft>
              <a:buClr>
                <a:srgbClr val="000000"/>
              </a:buClr>
              <a:buSzPts val="1800"/>
              <a:buFont typeface="Arial"/>
              <a:buNone/>
            </a:pPr>
            <a:r>
              <a:rPr b="0" i="0" lang="ja-JP" sz="1800" u="none" cap="none" strike="noStrike">
                <a:solidFill>
                  <a:schemeClr val="accent4"/>
                </a:solidFill>
                <a:latin typeface="BIZ UDPGothic"/>
                <a:ea typeface="BIZ UDPGothic"/>
                <a:cs typeface="BIZ UDPGothic"/>
                <a:sym typeface="BIZ UDPGothic"/>
              </a:rPr>
              <a:t>　・ウェビナーを活用した、東南アジアにおける新規顧客開拓やテストマーケティング</a:t>
            </a:r>
            <a:endParaRPr b="0" i="0" sz="1800" u="none" cap="none" strike="noStrike">
              <a:solidFill>
                <a:schemeClr val="accent4"/>
              </a:solidFill>
              <a:latin typeface="BIZ UDPGothic"/>
              <a:ea typeface="BIZ UDPGothic"/>
              <a:cs typeface="BIZ UDPGothic"/>
              <a:sym typeface="BIZ UDPGothic"/>
            </a:endParaRPr>
          </a:p>
        </p:txBody>
      </p:sp>
      <p:sp>
        <p:nvSpPr>
          <p:cNvPr id="162" name="Google Shape;162;p6"/>
          <p:cNvSpPr txBox="1"/>
          <p:nvPr/>
        </p:nvSpPr>
        <p:spPr>
          <a:xfrm>
            <a:off x="10407113" y="6452965"/>
            <a:ext cx="1464589"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rPr b="0" i="0" lang="ja-JP" sz="800" u="none" cap="none" strike="noStrike">
                <a:solidFill>
                  <a:srgbClr val="D8D8D8"/>
                </a:solidFill>
                <a:latin typeface="Arial"/>
                <a:ea typeface="Arial"/>
                <a:cs typeface="Arial"/>
                <a:sym typeface="Arial"/>
              </a:rPr>
              <a:t>©2018 MAJISEMI Inc.</a:t>
            </a:r>
            <a:endParaRPr b="0" i="0" sz="800" u="none" cap="none" strike="noStrike">
              <a:solidFill>
                <a:srgbClr val="D8D8D8"/>
              </a:solidFill>
              <a:latin typeface="Arial"/>
              <a:ea typeface="Arial"/>
              <a:cs typeface="Arial"/>
              <a:sym typeface="Arial"/>
            </a:endParaRPr>
          </a:p>
        </p:txBody>
      </p:sp>
      <p:sp>
        <p:nvSpPr>
          <p:cNvPr id="163" name="Google Shape;163;p6"/>
          <p:cNvSpPr txBox="1"/>
          <p:nvPr>
            <p:ph idx="12" type="sldNum"/>
          </p:nvPr>
        </p:nvSpPr>
        <p:spPr>
          <a:xfrm>
            <a:off x="11879453" y="6452966"/>
            <a:ext cx="262272"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ja-JP" sz="800">
                <a:solidFill>
                  <a:srgbClr val="D8D8D8"/>
                </a:solidFill>
                <a:latin typeface="Arial"/>
                <a:ea typeface="Arial"/>
                <a:cs typeface="Arial"/>
                <a:sym typeface="Arial"/>
              </a:rPr>
              <a:t>‹#›</a:t>
            </a:fld>
            <a:endParaRPr sz="800">
              <a:solidFill>
                <a:srgbClr val="D8D8D8"/>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7"/>
          <p:cNvSpPr txBox="1"/>
          <p:nvPr/>
        </p:nvSpPr>
        <p:spPr>
          <a:xfrm>
            <a:off x="1376043" y="2647691"/>
            <a:ext cx="10619312" cy="901051"/>
          </a:xfrm>
          <a:prstGeom prst="rect">
            <a:avLst/>
          </a:prstGeom>
          <a:noFill/>
          <a:ln>
            <a:noFill/>
          </a:ln>
        </p:spPr>
        <p:txBody>
          <a:bodyPr anchorCtr="0" anchor="ctr" bIns="45700" lIns="91425" spcFirstLastPara="1" rIns="91425" wrap="square" tIns="45700">
            <a:noAutofit/>
          </a:bodyPr>
          <a:lstStyle/>
          <a:p>
            <a:pPr indent="0" lvl="0" marL="0" marR="0" rtl="0" algn="l">
              <a:lnSpc>
                <a:spcPct val="200000"/>
              </a:lnSpc>
              <a:spcBef>
                <a:spcPts val="0"/>
              </a:spcBef>
              <a:spcAft>
                <a:spcPts val="0"/>
              </a:spcAft>
              <a:buClr>
                <a:schemeClr val="accent4"/>
              </a:buClr>
              <a:buSzPts val="1600"/>
              <a:buFont typeface="Arial"/>
              <a:buNone/>
            </a:pPr>
            <a:r>
              <a:rPr b="1" i="0" lang="ja-JP" sz="3200" u="none" cap="none" strike="noStrike">
                <a:solidFill>
                  <a:schemeClr val="accent4"/>
                </a:solidFill>
                <a:latin typeface="BIZ UDPGothic"/>
                <a:ea typeface="BIZ UDPGothic"/>
                <a:cs typeface="BIZ UDPGothic"/>
                <a:sym typeface="BIZ UDPGothic"/>
              </a:rPr>
              <a:t>なぜ「ウェビナー」なのか？</a:t>
            </a:r>
            <a:endParaRPr b="0" i="0" sz="1400" u="none" cap="none" strike="noStrike">
              <a:solidFill>
                <a:srgbClr val="000000"/>
              </a:solidFill>
              <a:latin typeface="Arial"/>
              <a:ea typeface="Arial"/>
              <a:cs typeface="Arial"/>
              <a:sym typeface="Arial"/>
            </a:endParaRPr>
          </a:p>
        </p:txBody>
      </p:sp>
      <p:sp>
        <p:nvSpPr>
          <p:cNvPr id="170" name="Google Shape;170;p7"/>
          <p:cNvSpPr/>
          <p:nvPr/>
        </p:nvSpPr>
        <p:spPr>
          <a:xfrm>
            <a:off x="0" y="1"/>
            <a:ext cx="1132114" cy="68580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71" name="Google Shape;171;p7"/>
          <p:cNvSpPr txBox="1"/>
          <p:nvPr/>
        </p:nvSpPr>
        <p:spPr>
          <a:xfrm>
            <a:off x="10407113" y="6452965"/>
            <a:ext cx="1464589"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rPr b="0" i="0" lang="ja-JP" sz="800" u="none" cap="none" strike="noStrike">
                <a:solidFill>
                  <a:srgbClr val="D8D8D8"/>
                </a:solidFill>
                <a:latin typeface="Arial"/>
                <a:ea typeface="Arial"/>
                <a:cs typeface="Arial"/>
                <a:sym typeface="Arial"/>
              </a:rPr>
              <a:t>©2018 MAJISEMI Inc.</a:t>
            </a:r>
            <a:endParaRPr b="0" i="0" sz="800" u="none" cap="none" strike="noStrike">
              <a:solidFill>
                <a:srgbClr val="D8D8D8"/>
              </a:solidFill>
              <a:latin typeface="Arial"/>
              <a:ea typeface="Arial"/>
              <a:cs typeface="Arial"/>
              <a:sym typeface="Arial"/>
            </a:endParaRPr>
          </a:p>
        </p:txBody>
      </p:sp>
      <p:sp>
        <p:nvSpPr>
          <p:cNvPr id="172" name="Google Shape;172;p7"/>
          <p:cNvSpPr txBox="1"/>
          <p:nvPr>
            <p:ph idx="12" type="sldNum"/>
          </p:nvPr>
        </p:nvSpPr>
        <p:spPr>
          <a:xfrm>
            <a:off x="11879453" y="6452966"/>
            <a:ext cx="262272"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ja-JP" sz="800">
                <a:solidFill>
                  <a:srgbClr val="D8D8D8"/>
                </a:solidFill>
                <a:latin typeface="Arial"/>
                <a:ea typeface="Arial"/>
                <a:cs typeface="Arial"/>
                <a:sym typeface="Arial"/>
              </a:rPr>
              <a:t>‹#›</a:t>
            </a:fld>
            <a:endParaRPr sz="800">
              <a:solidFill>
                <a:srgbClr val="D8D8D8"/>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cxnSp>
        <p:nvCxnSpPr>
          <p:cNvPr id="178" name="Google Shape;178;p8"/>
          <p:cNvCxnSpPr/>
          <p:nvPr/>
        </p:nvCxnSpPr>
        <p:spPr>
          <a:xfrm>
            <a:off x="6350" y="799793"/>
            <a:ext cx="12185650" cy="0"/>
          </a:xfrm>
          <a:prstGeom prst="straightConnector1">
            <a:avLst/>
          </a:prstGeom>
          <a:noFill/>
          <a:ln cap="flat" cmpd="sng" w="9525">
            <a:solidFill>
              <a:srgbClr val="163F9B"/>
            </a:solidFill>
            <a:prstDash val="solid"/>
            <a:miter lim="800000"/>
            <a:headEnd len="sm" w="sm" type="none"/>
            <a:tailEnd len="sm" w="sm" type="none"/>
          </a:ln>
        </p:spPr>
      </p:cxnSp>
      <p:sp>
        <p:nvSpPr>
          <p:cNvPr id="179" name="Google Shape;179;p8"/>
          <p:cNvSpPr/>
          <p:nvPr/>
        </p:nvSpPr>
        <p:spPr>
          <a:xfrm>
            <a:off x="12028601" y="-536"/>
            <a:ext cx="163399" cy="800325"/>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80" name="Google Shape;180;p8"/>
          <p:cNvSpPr txBox="1"/>
          <p:nvPr/>
        </p:nvSpPr>
        <p:spPr>
          <a:xfrm>
            <a:off x="221196" y="101835"/>
            <a:ext cx="8529104" cy="586088"/>
          </a:xfrm>
          <a:prstGeom prst="rect">
            <a:avLst/>
          </a:prstGeom>
          <a:noFill/>
          <a:ln>
            <a:noFill/>
          </a:ln>
        </p:spPr>
        <p:txBody>
          <a:bodyPr anchorCtr="0" anchor="ctr" bIns="45700" lIns="91425" spcFirstLastPara="1" rIns="91425" wrap="square" tIns="108000">
            <a:spAutoFit/>
          </a:bodyPr>
          <a:lstStyle/>
          <a:p>
            <a:pPr indent="0" lvl="0" marL="0" marR="0" rtl="0" algn="l">
              <a:lnSpc>
                <a:spcPct val="100000"/>
              </a:lnSpc>
              <a:spcBef>
                <a:spcPts val="0"/>
              </a:spcBef>
              <a:spcAft>
                <a:spcPts val="0"/>
              </a:spcAft>
              <a:buClr>
                <a:srgbClr val="000000"/>
              </a:buClr>
              <a:buSzPts val="2800"/>
              <a:buFont typeface="Arial"/>
              <a:buNone/>
            </a:pPr>
            <a:r>
              <a:rPr b="1" i="0" lang="ja-JP" sz="2800" u="none" cap="none" strike="noStrike">
                <a:solidFill>
                  <a:schemeClr val="accent4"/>
                </a:solidFill>
                <a:latin typeface="BIZ UDPGothic"/>
                <a:ea typeface="BIZ UDPGothic"/>
                <a:cs typeface="BIZ UDPGothic"/>
                <a:sym typeface="BIZ UDPGothic"/>
              </a:rPr>
              <a:t>BtoBマーケティングにおけるウェビナーの役割</a:t>
            </a:r>
            <a:endParaRPr b="1" i="0" sz="2000" u="none" cap="none" strike="noStrike">
              <a:solidFill>
                <a:schemeClr val="accent4"/>
              </a:solidFill>
              <a:latin typeface="BIZ UDPGothic"/>
              <a:ea typeface="BIZ UDPGothic"/>
              <a:cs typeface="BIZ UDPGothic"/>
              <a:sym typeface="BIZ UDPGothic"/>
            </a:endParaRPr>
          </a:p>
        </p:txBody>
      </p:sp>
      <p:sp>
        <p:nvSpPr>
          <p:cNvPr id="181" name="Google Shape;181;p8"/>
          <p:cNvSpPr txBox="1"/>
          <p:nvPr/>
        </p:nvSpPr>
        <p:spPr>
          <a:xfrm>
            <a:off x="10428204" y="170738"/>
            <a:ext cx="1542600" cy="471900"/>
          </a:xfrm>
          <a:prstGeom prst="rect">
            <a:avLst/>
          </a:prstGeom>
          <a:noFill/>
          <a:ln>
            <a:noFill/>
          </a:ln>
        </p:spPr>
        <p:txBody>
          <a:bodyPr anchorCtr="0" anchor="t" bIns="45700" lIns="91425" spcFirstLastPara="1" rIns="91425" wrap="square" tIns="45700">
            <a:spAutoFit/>
          </a:bodyPr>
          <a:lstStyle/>
          <a:p>
            <a:pPr indent="0" lvl="0" marL="0" marR="0" rtl="0" algn="r">
              <a:lnSpc>
                <a:spcPct val="105555"/>
              </a:lnSpc>
              <a:spcBef>
                <a:spcPts val="0"/>
              </a:spcBef>
              <a:spcAft>
                <a:spcPts val="0"/>
              </a:spcAft>
              <a:buClr>
                <a:srgbClr val="000000"/>
              </a:buClr>
              <a:buSzPts val="1800"/>
              <a:buFont typeface="Arial"/>
              <a:buNone/>
            </a:pPr>
            <a:r>
              <a:rPr b="1" i="0" lang="ja-JP" sz="1200" u="none" cap="none" strike="noStrike">
                <a:solidFill>
                  <a:schemeClr val="accent4"/>
                </a:solidFill>
                <a:latin typeface="BIZ UDPGothic"/>
                <a:ea typeface="BIZ UDPGothic"/>
                <a:cs typeface="BIZ UDPGothic"/>
                <a:sym typeface="BIZ UDPGothic"/>
              </a:rPr>
              <a:t>Webinar</a:t>
            </a:r>
            <a:endParaRPr b="0" i="0" sz="1200" u="none" cap="none" strike="noStrike">
              <a:solidFill>
                <a:schemeClr val="accent4"/>
              </a:solidFill>
              <a:latin typeface="BIZ UDPGothic"/>
              <a:ea typeface="BIZ UDPGothic"/>
              <a:cs typeface="BIZ UDPGothic"/>
              <a:sym typeface="BIZ UDPGothic"/>
            </a:endParaRPr>
          </a:p>
          <a:p>
            <a:pPr indent="0" lvl="0" marL="0" marR="0" rtl="0" algn="r">
              <a:lnSpc>
                <a:spcPct val="105555"/>
              </a:lnSpc>
              <a:spcBef>
                <a:spcPts val="0"/>
              </a:spcBef>
              <a:spcAft>
                <a:spcPts val="0"/>
              </a:spcAft>
              <a:buClr>
                <a:srgbClr val="000000"/>
              </a:buClr>
              <a:buSzPts val="1800"/>
              <a:buFont typeface="Arial"/>
              <a:buNone/>
            </a:pPr>
            <a:r>
              <a:rPr b="0" i="0" lang="ja-JP" sz="1200" u="none" cap="none" strike="noStrike">
                <a:solidFill>
                  <a:srgbClr val="163F9B"/>
                </a:solidFill>
                <a:latin typeface="BIZ UDPGothic"/>
                <a:ea typeface="BIZ UDPGothic"/>
                <a:cs typeface="BIZ UDPGothic"/>
                <a:sym typeface="BIZ UDPGothic"/>
              </a:rPr>
              <a:t>as a Service</a:t>
            </a:r>
            <a:endParaRPr b="0" i="0" sz="1200" u="none" cap="none" strike="noStrike">
              <a:solidFill>
                <a:srgbClr val="163F9B"/>
              </a:solidFill>
              <a:latin typeface="BIZ UDPGothic"/>
              <a:ea typeface="BIZ UDPGothic"/>
              <a:cs typeface="BIZ UDPGothic"/>
              <a:sym typeface="BIZ UDPGothic"/>
            </a:endParaRPr>
          </a:p>
        </p:txBody>
      </p:sp>
      <p:grpSp>
        <p:nvGrpSpPr>
          <p:cNvPr id="182" name="Google Shape;182;p8"/>
          <p:cNvGrpSpPr/>
          <p:nvPr/>
        </p:nvGrpSpPr>
        <p:grpSpPr>
          <a:xfrm>
            <a:off x="506730" y="1289859"/>
            <a:ext cx="11157275" cy="777702"/>
            <a:chOff x="506730" y="986269"/>
            <a:chExt cx="11157275" cy="777702"/>
          </a:xfrm>
        </p:grpSpPr>
        <p:sp>
          <p:nvSpPr>
            <p:cNvPr id="183" name="Google Shape;183;p8"/>
            <p:cNvSpPr/>
            <p:nvPr/>
          </p:nvSpPr>
          <p:spPr>
            <a:xfrm>
              <a:off x="8230197" y="989953"/>
              <a:ext cx="3433808" cy="774018"/>
            </a:xfrm>
            <a:prstGeom prst="chevron">
              <a:avLst>
                <a:gd fmla="val 46135" name="adj"/>
              </a:avLst>
            </a:prstGeom>
            <a:gradFill>
              <a:gsLst>
                <a:gs pos="0">
                  <a:srgbClr val="88A8EF"/>
                </a:gs>
                <a:gs pos="100000">
                  <a:srgbClr val="4F7CE6"/>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ja-JP" sz="1800" u="none" cap="none" strike="noStrike">
                  <a:solidFill>
                    <a:schemeClr val="lt1"/>
                  </a:solidFill>
                  <a:latin typeface="BIZ UDPGothic"/>
                  <a:ea typeface="BIZ UDPGothic"/>
                  <a:cs typeface="BIZ UDPGothic"/>
                  <a:sym typeface="BIZ UDPGothic"/>
                </a:rPr>
                <a:t>製品・サービスを絞って</a:t>
              </a:r>
              <a:endParaRPr b="0" i="0" sz="1800" u="none" cap="none" strike="noStrike">
                <a:solidFill>
                  <a:schemeClr val="lt1"/>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800"/>
                <a:buFont typeface="Arial"/>
                <a:buNone/>
              </a:pPr>
              <a:r>
                <a:rPr b="0" i="0" lang="ja-JP" sz="1800" u="none" cap="none" strike="noStrike">
                  <a:solidFill>
                    <a:schemeClr val="lt1"/>
                  </a:solidFill>
                  <a:latin typeface="BIZ UDPGothic"/>
                  <a:ea typeface="BIZ UDPGothic"/>
                  <a:cs typeface="BIZ UDPGothic"/>
                  <a:sym typeface="BIZ UDPGothic"/>
                </a:rPr>
                <a:t>評価・選定、稟議</a:t>
              </a:r>
              <a:endParaRPr b="0" i="0" sz="1400" u="none" cap="none" strike="noStrike">
                <a:solidFill>
                  <a:srgbClr val="000000"/>
                </a:solidFill>
                <a:latin typeface="BIZ UDPGothic"/>
                <a:ea typeface="BIZ UDPGothic"/>
                <a:cs typeface="BIZ UDPGothic"/>
                <a:sym typeface="BIZ UDPGothic"/>
              </a:endParaRPr>
            </a:p>
          </p:txBody>
        </p:sp>
        <p:sp>
          <p:nvSpPr>
            <p:cNvPr id="184" name="Google Shape;184;p8"/>
            <p:cNvSpPr/>
            <p:nvPr/>
          </p:nvSpPr>
          <p:spPr>
            <a:xfrm>
              <a:off x="5535796" y="986270"/>
              <a:ext cx="3004357" cy="774018"/>
            </a:xfrm>
            <a:prstGeom prst="chevron">
              <a:avLst>
                <a:gd fmla="val 46135" name="adj"/>
              </a:avLst>
            </a:prstGeom>
            <a:gradFill>
              <a:gsLst>
                <a:gs pos="0">
                  <a:srgbClr val="88A8EF"/>
                </a:gs>
                <a:gs pos="100000">
                  <a:srgbClr val="4F7CE6"/>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ja-JP" sz="1800" u="none" cap="none" strike="noStrike">
                  <a:solidFill>
                    <a:schemeClr val="lt1"/>
                  </a:solidFill>
                  <a:latin typeface="BIZ UDPGothic"/>
                  <a:ea typeface="BIZ UDPGothic"/>
                  <a:cs typeface="BIZ UDPGothic"/>
                  <a:sym typeface="BIZ UDPGothic"/>
                </a:rPr>
                <a:t>製品・サービスの</a:t>
              </a:r>
              <a:endParaRPr b="0" i="0" sz="1800" u="none" cap="none" strike="noStrike">
                <a:solidFill>
                  <a:schemeClr val="lt1"/>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800"/>
                <a:buFont typeface="Arial"/>
                <a:buNone/>
              </a:pPr>
              <a:r>
                <a:rPr b="0" i="0" lang="ja-JP" sz="1800" u="none" cap="none" strike="noStrike">
                  <a:solidFill>
                    <a:schemeClr val="lt1"/>
                  </a:solidFill>
                  <a:latin typeface="BIZ UDPGothic"/>
                  <a:ea typeface="BIZ UDPGothic"/>
                  <a:cs typeface="BIZ UDPGothic"/>
                  <a:sym typeface="BIZ UDPGothic"/>
                </a:rPr>
                <a:t>候補を捜す</a:t>
              </a:r>
              <a:endParaRPr b="0" i="0" sz="1400" u="none" cap="none" strike="noStrike">
                <a:solidFill>
                  <a:srgbClr val="000000"/>
                </a:solidFill>
                <a:latin typeface="BIZ UDPGothic"/>
                <a:ea typeface="BIZ UDPGothic"/>
                <a:cs typeface="BIZ UDPGothic"/>
                <a:sym typeface="BIZ UDPGothic"/>
              </a:endParaRPr>
            </a:p>
          </p:txBody>
        </p:sp>
        <p:sp>
          <p:nvSpPr>
            <p:cNvPr id="185" name="Google Shape;185;p8"/>
            <p:cNvSpPr/>
            <p:nvPr/>
          </p:nvSpPr>
          <p:spPr>
            <a:xfrm>
              <a:off x="3110842" y="986269"/>
              <a:ext cx="2737657" cy="774018"/>
            </a:xfrm>
            <a:prstGeom prst="chevron">
              <a:avLst>
                <a:gd fmla="val 46135" name="adj"/>
              </a:avLst>
            </a:prstGeom>
            <a:gradFill>
              <a:gsLst>
                <a:gs pos="0">
                  <a:srgbClr val="88A8EF"/>
                </a:gs>
                <a:gs pos="100000">
                  <a:srgbClr val="4F7CE6"/>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ja-JP" sz="1800" u="none" cap="none" strike="noStrike">
                  <a:solidFill>
                    <a:schemeClr val="lt1"/>
                  </a:solidFill>
                  <a:latin typeface="BIZ UDPGothic"/>
                  <a:ea typeface="BIZ UDPGothic"/>
                  <a:cs typeface="BIZ UDPGothic"/>
                  <a:sym typeface="BIZ UDPGothic"/>
                </a:rPr>
                <a:t>課題に気づき</a:t>
              </a:r>
              <a:endParaRPr b="0" i="0" sz="1800" u="none" cap="none" strike="noStrike">
                <a:solidFill>
                  <a:schemeClr val="lt1"/>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800"/>
                <a:buFont typeface="Arial"/>
                <a:buNone/>
              </a:pPr>
              <a:r>
                <a:rPr b="0" i="0" lang="ja-JP" sz="1800" u="none" cap="none" strike="noStrike">
                  <a:solidFill>
                    <a:schemeClr val="lt1"/>
                  </a:solidFill>
                  <a:latin typeface="BIZ UDPGothic"/>
                  <a:ea typeface="BIZ UDPGothic"/>
                  <a:cs typeface="BIZ UDPGothic"/>
                  <a:sym typeface="BIZ UDPGothic"/>
                </a:rPr>
                <a:t>社内で検討</a:t>
              </a:r>
              <a:endParaRPr b="0" i="0" sz="1400" u="none" cap="none" strike="noStrike">
                <a:solidFill>
                  <a:srgbClr val="000000"/>
                </a:solidFill>
                <a:latin typeface="BIZ UDPGothic"/>
                <a:ea typeface="BIZ UDPGothic"/>
                <a:cs typeface="BIZ UDPGothic"/>
                <a:sym typeface="BIZ UDPGothic"/>
              </a:endParaRPr>
            </a:p>
          </p:txBody>
        </p:sp>
        <p:sp>
          <p:nvSpPr>
            <p:cNvPr id="186" name="Google Shape;186;p8"/>
            <p:cNvSpPr/>
            <p:nvPr/>
          </p:nvSpPr>
          <p:spPr>
            <a:xfrm>
              <a:off x="506730" y="989953"/>
              <a:ext cx="2913705" cy="774018"/>
            </a:xfrm>
            <a:prstGeom prst="chevron">
              <a:avLst>
                <a:gd fmla="val 46135" name="adj"/>
              </a:avLst>
            </a:prstGeom>
            <a:gradFill>
              <a:gsLst>
                <a:gs pos="0">
                  <a:srgbClr val="88A8EF"/>
                </a:gs>
                <a:gs pos="100000">
                  <a:srgbClr val="4F7CE6"/>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ja-JP" sz="1800" u="none" cap="none" strike="noStrike">
                  <a:solidFill>
                    <a:schemeClr val="lt1"/>
                  </a:solidFill>
                  <a:latin typeface="BIZ UDPGothic"/>
                  <a:ea typeface="BIZ UDPGothic"/>
                  <a:cs typeface="BIZ UDPGothic"/>
                  <a:sym typeface="BIZ UDPGothic"/>
                </a:rPr>
                <a:t>課題に</a:t>
              </a:r>
              <a:endParaRPr b="0" i="0" sz="1800" u="none" cap="none" strike="noStrike">
                <a:solidFill>
                  <a:schemeClr val="lt1"/>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800"/>
                <a:buFont typeface="Arial"/>
                <a:buNone/>
              </a:pPr>
              <a:r>
                <a:rPr b="0" i="0" lang="ja-JP" sz="1800" u="none" cap="none" strike="noStrike">
                  <a:solidFill>
                    <a:schemeClr val="lt1"/>
                  </a:solidFill>
                  <a:latin typeface="BIZ UDPGothic"/>
                  <a:ea typeface="BIZ UDPGothic"/>
                  <a:cs typeface="BIZ UDPGothic"/>
                  <a:sym typeface="BIZ UDPGothic"/>
                </a:rPr>
                <a:t>気づいてない</a:t>
              </a:r>
              <a:endParaRPr b="0" i="0" sz="1800" u="none" cap="none" strike="noStrike">
                <a:solidFill>
                  <a:schemeClr val="lt1"/>
                </a:solidFill>
                <a:latin typeface="BIZ UDPGothic"/>
                <a:ea typeface="BIZ UDPGothic"/>
                <a:cs typeface="BIZ UDPGothic"/>
                <a:sym typeface="BIZ UDPGothic"/>
              </a:endParaRPr>
            </a:p>
          </p:txBody>
        </p:sp>
      </p:grpSp>
      <p:sp>
        <p:nvSpPr>
          <p:cNvPr id="187" name="Google Shape;187;p8"/>
          <p:cNvSpPr txBox="1"/>
          <p:nvPr/>
        </p:nvSpPr>
        <p:spPr>
          <a:xfrm>
            <a:off x="1143946" y="2048764"/>
            <a:ext cx="1681804" cy="276999"/>
          </a:xfrm>
          <a:prstGeom prst="rect">
            <a:avLst/>
          </a:prstGeom>
          <a:noFill/>
          <a:ln>
            <a:noFill/>
          </a:ln>
        </p:spPr>
        <p:txBody>
          <a:bodyPr anchorCtr="0" anchor="ctr" bIns="45700" lIns="91425" spcFirstLastPara="1" rIns="91425" wrap="square" tIns="45700">
            <a:spAutoFit/>
          </a:bodyPr>
          <a:lstStyle/>
          <a:p>
            <a:pPr indent="0" lvl="8" marL="0" marR="0" rtl="0" algn="l">
              <a:lnSpc>
                <a:spcPct val="100000"/>
              </a:lnSpc>
              <a:spcBef>
                <a:spcPts val="0"/>
              </a:spcBef>
              <a:spcAft>
                <a:spcPts val="0"/>
              </a:spcAft>
              <a:buClr>
                <a:srgbClr val="000000"/>
              </a:buClr>
              <a:buSzPts val="1200"/>
              <a:buFont typeface="Arial"/>
              <a:buNone/>
            </a:pPr>
            <a:r>
              <a:rPr b="0" i="0" lang="ja-JP" sz="1200" u="none" cap="none" strike="noStrike">
                <a:solidFill>
                  <a:schemeClr val="accent4"/>
                </a:solidFill>
                <a:latin typeface="BIZ UDPGothic"/>
                <a:ea typeface="BIZ UDPGothic"/>
                <a:cs typeface="BIZ UDPGothic"/>
                <a:sym typeface="BIZ UDPGothic"/>
              </a:rPr>
              <a:t>課題に気づかせる</a:t>
            </a:r>
            <a:endParaRPr b="0" i="0" sz="1400" u="none" cap="none" strike="noStrike">
              <a:solidFill>
                <a:srgbClr val="000000"/>
              </a:solidFill>
              <a:latin typeface="BIZ UDPGothic"/>
              <a:ea typeface="BIZ UDPGothic"/>
              <a:cs typeface="BIZ UDPGothic"/>
              <a:sym typeface="BIZ UDPGothic"/>
            </a:endParaRPr>
          </a:p>
        </p:txBody>
      </p:sp>
      <p:sp>
        <p:nvSpPr>
          <p:cNvPr id="188" name="Google Shape;188;p8"/>
          <p:cNvSpPr txBox="1"/>
          <p:nvPr/>
        </p:nvSpPr>
        <p:spPr>
          <a:xfrm>
            <a:off x="3218288" y="2033375"/>
            <a:ext cx="2270544" cy="83099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ja-JP" sz="1200" u="none" cap="none" strike="noStrike">
                <a:solidFill>
                  <a:schemeClr val="accent4"/>
                </a:solidFill>
                <a:latin typeface="BIZ UDPGothic"/>
                <a:ea typeface="BIZ UDPGothic"/>
                <a:cs typeface="BIZ UDPGothic"/>
                <a:sym typeface="BIZ UDPGothic"/>
              </a:rPr>
              <a:t>課題について深く理解させ、</a:t>
            </a:r>
            <a:endParaRPr b="0" i="0" sz="12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1200"/>
              <a:buFont typeface="Arial"/>
              <a:buNone/>
            </a:pPr>
            <a:r>
              <a:rPr b="0" i="0" lang="ja-JP" sz="1200" u="none" cap="none" strike="noStrike">
                <a:solidFill>
                  <a:schemeClr val="accent4"/>
                </a:solidFill>
                <a:latin typeface="BIZ UDPGothic"/>
                <a:ea typeface="BIZ UDPGothic"/>
                <a:cs typeface="BIZ UDPGothic"/>
                <a:sym typeface="BIZ UDPGothic"/>
              </a:rPr>
              <a:t>解決方法を提示する</a:t>
            </a:r>
            <a:endParaRPr b="0" i="0" sz="12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1200"/>
              <a:buFont typeface="Arial"/>
              <a:buNone/>
            </a:pPr>
            <a:r>
              <a:rPr b="0" i="0" lang="ja-JP" sz="1200" u="none" cap="none" strike="noStrike">
                <a:solidFill>
                  <a:schemeClr val="accent4"/>
                </a:solidFill>
                <a:latin typeface="BIZ UDPGothic"/>
                <a:ea typeface="BIZ UDPGothic"/>
                <a:cs typeface="BIZ UDPGothic"/>
                <a:sym typeface="BIZ UDPGothic"/>
              </a:rPr>
              <a:t>競合よりもお客様に早く接触し、課題解決をサポートする</a:t>
            </a:r>
            <a:endParaRPr b="0" i="0" sz="1400" u="none" cap="none" strike="noStrike">
              <a:solidFill>
                <a:srgbClr val="000000"/>
              </a:solidFill>
              <a:latin typeface="BIZ UDPGothic"/>
              <a:ea typeface="BIZ UDPGothic"/>
              <a:cs typeface="BIZ UDPGothic"/>
              <a:sym typeface="BIZ UDPGothic"/>
            </a:endParaRPr>
          </a:p>
        </p:txBody>
      </p:sp>
      <p:sp>
        <p:nvSpPr>
          <p:cNvPr id="189" name="Google Shape;189;p8"/>
          <p:cNvSpPr txBox="1"/>
          <p:nvPr/>
        </p:nvSpPr>
        <p:spPr>
          <a:xfrm>
            <a:off x="5796755" y="2038328"/>
            <a:ext cx="2270400" cy="646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ja-JP" sz="1200" u="none" cap="none" strike="noStrike">
                <a:solidFill>
                  <a:schemeClr val="accent4"/>
                </a:solidFill>
                <a:latin typeface="BIZ UDPGothic"/>
                <a:ea typeface="BIZ UDPGothic"/>
                <a:cs typeface="BIZ UDPGothic"/>
                <a:sym typeface="BIZ UDPGothic"/>
              </a:rPr>
              <a:t>数社～十数者程度の検討の候補に入り、２～３社の最終候補に残る</a:t>
            </a:r>
            <a:endParaRPr b="0" i="0" sz="1400" u="none" cap="none" strike="noStrike">
              <a:solidFill>
                <a:srgbClr val="000000"/>
              </a:solidFill>
              <a:latin typeface="BIZ UDPGothic"/>
              <a:ea typeface="BIZ UDPGothic"/>
              <a:cs typeface="BIZ UDPGothic"/>
              <a:sym typeface="BIZ UDPGothic"/>
            </a:endParaRPr>
          </a:p>
        </p:txBody>
      </p:sp>
      <p:sp>
        <p:nvSpPr>
          <p:cNvPr id="190" name="Google Shape;190;p8"/>
          <p:cNvSpPr txBox="1"/>
          <p:nvPr/>
        </p:nvSpPr>
        <p:spPr>
          <a:xfrm>
            <a:off x="8803899" y="2062750"/>
            <a:ext cx="2270544"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ja-JP" sz="1200" u="none" cap="none" strike="noStrike">
                <a:solidFill>
                  <a:schemeClr val="accent4"/>
                </a:solidFill>
                <a:latin typeface="BIZ UDPGothic"/>
                <a:ea typeface="BIZ UDPGothic"/>
                <a:cs typeface="BIZ UDPGothic"/>
                <a:sym typeface="BIZ UDPGothic"/>
              </a:rPr>
              <a:t>２～３社の最終候補から自社を選んでもらう</a:t>
            </a:r>
            <a:endParaRPr b="0" i="0" sz="1400" u="none" cap="none" strike="noStrike">
              <a:solidFill>
                <a:srgbClr val="000000"/>
              </a:solidFill>
              <a:latin typeface="BIZ UDPGothic"/>
              <a:ea typeface="BIZ UDPGothic"/>
              <a:cs typeface="BIZ UDPGothic"/>
              <a:sym typeface="BIZ UDPGothic"/>
            </a:endParaRPr>
          </a:p>
        </p:txBody>
      </p:sp>
      <p:cxnSp>
        <p:nvCxnSpPr>
          <p:cNvPr id="191" name="Google Shape;191;p8"/>
          <p:cNvCxnSpPr/>
          <p:nvPr/>
        </p:nvCxnSpPr>
        <p:spPr>
          <a:xfrm>
            <a:off x="7096359" y="5593513"/>
            <a:ext cx="248700" cy="600"/>
          </a:xfrm>
          <a:prstGeom prst="curvedConnector3">
            <a:avLst>
              <a:gd fmla="val 50000" name="adj1"/>
            </a:avLst>
          </a:prstGeom>
          <a:noFill/>
          <a:ln cap="flat" cmpd="sng" w="9525">
            <a:solidFill>
              <a:srgbClr val="3E6EC2"/>
            </a:solidFill>
            <a:prstDash val="solid"/>
            <a:round/>
            <a:headEnd len="sm" w="sm" type="none"/>
            <a:tailEnd len="med" w="med" type="triangle"/>
          </a:ln>
        </p:spPr>
      </p:cxnSp>
      <p:cxnSp>
        <p:nvCxnSpPr>
          <p:cNvPr id="192" name="Google Shape;192;p8"/>
          <p:cNvCxnSpPr/>
          <p:nvPr/>
        </p:nvCxnSpPr>
        <p:spPr>
          <a:xfrm>
            <a:off x="6350" y="2856187"/>
            <a:ext cx="12185650" cy="0"/>
          </a:xfrm>
          <a:prstGeom prst="straightConnector1">
            <a:avLst/>
          </a:prstGeom>
          <a:noFill/>
          <a:ln cap="flat" cmpd="sng" w="9525">
            <a:solidFill>
              <a:srgbClr val="163F9B"/>
            </a:solidFill>
            <a:prstDash val="solid"/>
            <a:miter lim="800000"/>
            <a:headEnd len="sm" w="sm" type="none"/>
            <a:tailEnd len="sm" w="sm" type="none"/>
          </a:ln>
        </p:spPr>
      </p:cxnSp>
      <p:sp>
        <p:nvSpPr>
          <p:cNvPr id="193" name="Google Shape;193;p8"/>
          <p:cNvSpPr/>
          <p:nvPr/>
        </p:nvSpPr>
        <p:spPr>
          <a:xfrm>
            <a:off x="346704" y="5044052"/>
            <a:ext cx="2229871" cy="1487060"/>
          </a:xfrm>
          <a:prstGeom prst="roundRect">
            <a:avLst>
              <a:gd fmla="val 3797" name="adj"/>
            </a:avLst>
          </a:prstGeom>
          <a:solidFill>
            <a:srgbClr val="4F7CE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194" name="Google Shape;194;p8"/>
          <p:cNvPicPr preferRelativeResize="0"/>
          <p:nvPr/>
        </p:nvPicPr>
        <p:blipFill rotWithShape="1">
          <a:blip r:embed="rId3">
            <a:alphaModFix amt="70000"/>
          </a:blip>
          <a:srcRect b="21746" l="15360" r="8088" t="30557"/>
          <a:stretch/>
        </p:blipFill>
        <p:spPr>
          <a:xfrm>
            <a:off x="442931" y="5124711"/>
            <a:ext cx="2055611" cy="853914"/>
          </a:xfrm>
          <a:prstGeom prst="rect">
            <a:avLst/>
          </a:prstGeom>
          <a:noFill/>
          <a:ln>
            <a:noFill/>
          </a:ln>
        </p:spPr>
      </p:pic>
      <p:sp>
        <p:nvSpPr>
          <p:cNvPr id="195" name="Google Shape;195;p8"/>
          <p:cNvSpPr txBox="1"/>
          <p:nvPr/>
        </p:nvSpPr>
        <p:spPr>
          <a:xfrm>
            <a:off x="343102" y="5969998"/>
            <a:ext cx="2229871" cy="52322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0" lang="ja-JP" sz="1400" u="none" cap="none" strike="noStrike">
                <a:solidFill>
                  <a:schemeClr val="lt1"/>
                </a:solidFill>
                <a:latin typeface="BIZ UDPGothic"/>
                <a:ea typeface="BIZ UDPGothic"/>
                <a:cs typeface="BIZ UDPGothic"/>
                <a:sym typeface="BIZ UDPGothic"/>
              </a:rPr>
              <a:t>リアル展示会</a:t>
            </a:r>
            <a:endParaRPr b="0" i="0" sz="1400" u="none" cap="none" strike="noStrike">
              <a:solidFill>
                <a:srgbClr val="000000"/>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400"/>
              <a:buFont typeface="Arial"/>
              <a:buNone/>
            </a:pPr>
            <a:r>
              <a:rPr b="1" i="0" lang="ja-JP" sz="1400" u="none" cap="none" strike="noStrike">
                <a:solidFill>
                  <a:schemeClr val="lt1"/>
                </a:solidFill>
                <a:latin typeface="BIZ UDPGothic"/>
                <a:ea typeface="BIZ UDPGothic"/>
                <a:cs typeface="BIZ UDPGothic"/>
                <a:sym typeface="BIZ UDPGothic"/>
              </a:rPr>
              <a:t>オンラインイベント</a:t>
            </a:r>
            <a:endParaRPr b="0" i="0" sz="1400" u="none" cap="none" strike="noStrike">
              <a:solidFill>
                <a:srgbClr val="000000"/>
              </a:solidFill>
              <a:latin typeface="BIZ UDPGothic"/>
              <a:ea typeface="BIZ UDPGothic"/>
              <a:cs typeface="BIZ UDPGothic"/>
              <a:sym typeface="BIZ UDPGothic"/>
            </a:endParaRPr>
          </a:p>
        </p:txBody>
      </p:sp>
      <p:grpSp>
        <p:nvGrpSpPr>
          <p:cNvPr id="196" name="Google Shape;196;p8"/>
          <p:cNvGrpSpPr/>
          <p:nvPr/>
        </p:nvGrpSpPr>
        <p:grpSpPr>
          <a:xfrm>
            <a:off x="385337" y="3214236"/>
            <a:ext cx="4409943" cy="1487060"/>
            <a:chOff x="449135" y="2788074"/>
            <a:chExt cx="4409943" cy="1487060"/>
          </a:xfrm>
        </p:grpSpPr>
        <p:sp>
          <p:nvSpPr>
            <p:cNvPr id="197" name="Google Shape;197;p8"/>
            <p:cNvSpPr/>
            <p:nvPr/>
          </p:nvSpPr>
          <p:spPr>
            <a:xfrm>
              <a:off x="449135" y="2788074"/>
              <a:ext cx="4409943" cy="1487060"/>
            </a:xfrm>
            <a:prstGeom prst="roundRect">
              <a:avLst>
                <a:gd fmla="val 5942" name="adj"/>
              </a:avLst>
            </a:prstGeom>
            <a:solidFill>
              <a:schemeClr val="accent4"/>
            </a:solidFill>
            <a:ln cap="flat" cmpd="sng" w="50800">
              <a:solidFill>
                <a:srgbClr val="FFC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98" name="Google Shape;198;p8"/>
            <p:cNvSpPr txBox="1"/>
            <p:nvPr/>
          </p:nvSpPr>
          <p:spPr>
            <a:xfrm>
              <a:off x="2575973" y="2934680"/>
              <a:ext cx="2226300" cy="12006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ja-JP" sz="1200" u="none" cap="none" strike="noStrike">
                  <a:solidFill>
                    <a:schemeClr val="lt1"/>
                  </a:solidFill>
                  <a:latin typeface="BIZ UDPGothic"/>
                  <a:ea typeface="BIZ UDPGothic"/>
                  <a:cs typeface="BIZ UDPGothic"/>
                  <a:sym typeface="BIZ UDPGothic"/>
                </a:rPr>
                <a:t>課題に気づかせる。</a:t>
              </a:r>
              <a:endParaRPr b="0" i="0" sz="1200" u="none" cap="none" strike="noStrike">
                <a:solidFill>
                  <a:schemeClr val="lt1"/>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lt1"/>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1200"/>
                <a:buFont typeface="Arial"/>
                <a:buNone/>
              </a:pPr>
              <a:r>
                <a:rPr b="0" i="0" lang="ja-JP" sz="1200" u="none" cap="none" strike="noStrike">
                  <a:solidFill>
                    <a:schemeClr val="lt1"/>
                  </a:solidFill>
                  <a:latin typeface="BIZ UDPGothic"/>
                  <a:ea typeface="BIZ UDPGothic"/>
                  <a:cs typeface="BIZ UDPGothic"/>
                  <a:sym typeface="BIZ UDPGothic"/>
                </a:rPr>
                <a:t>課題について深く理解させる。</a:t>
              </a:r>
              <a:endParaRPr b="0" i="0" sz="1200" u="none" cap="none" strike="noStrike">
                <a:solidFill>
                  <a:schemeClr val="lt1"/>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lt1"/>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1200"/>
                <a:buFont typeface="Arial"/>
                <a:buNone/>
              </a:pPr>
              <a:r>
                <a:rPr b="0" i="0" lang="ja-JP" sz="1200" u="none" cap="none" strike="noStrike">
                  <a:solidFill>
                    <a:schemeClr val="lt1"/>
                  </a:solidFill>
                  <a:latin typeface="BIZ UDPGothic"/>
                  <a:ea typeface="BIZ UDPGothic"/>
                  <a:cs typeface="BIZ UDPGothic"/>
                  <a:sym typeface="BIZ UDPGothic"/>
                </a:rPr>
                <a:t>競合よりもお客様に先に接触し、自社を知ってもらう。</a:t>
              </a:r>
              <a:endParaRPr b="0" i="0" sz="1400" u="none" cap="none" strike="noStrike">
                <a:solidFill>
                  <a:srgbClr val="000000"/>
                </a:solidFill>
                <a:latin typeface="BIZ UDPGothic"/>
                <a:ea typeface="BIZ UDPGothic"/>
                <a:cs typeface="BIZ UDPGothic"/>
                <a:sym typeface="BIZ UDPGothic"/>
              </a:endParaRPr>
            </a:p>
          </p:txBody>
        </p:sp>
        <p:sp>
          <p:nvSpPr>
            <p:cNvPr id="199" name="Google Shape;199;p8"/>
            <p:cNvSpPr txBox="1"/>
            <p:nvPr/>
          </p:nvSpPr>
          <p:spPr>
            <a:xfrm>
              <a:off x="580012" y="3830867"/>
              <a:ext cx="1929272" cy="40011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000"/>
                <a:buFont typeface="Arial"/>
                <a:buNone/>
              </a:pPr>
              <a:r>
                <a:rPr b="1" i="0" lang="ja-JP" sz="2000" u="none" cap="none" strike="noStrike">
                  <a:solidFill>
                    <a:schemeClr val="accent5"/>
                  </a:solidFill>
                  <a:latin typeface="BIZ UDPGothic"/>
                  <a:ea typeface="BIZ UDPGothic"/>
                  <a:cs typeface="BIZ UDPGothic"/>
                  <a:sym typeface="BIZ UDPGothic"/>
                </a:rPr>
                <a:t>ウェビナー</a:t>
              </a:r>
              <a:endParaRPr b="0" i="0" sz="1400" u="none" cap="none" strike="noStrike">
                <a:solidFill>
                  <a:srgbClr val="000000"/>
                </a:solidFill>
                <a:latin typeface="BIZ UDPGothic"/>
                <a:ea typeface="BIZ UDPGothic"/>
                <a:cs typeface="BIZ UDPGothic"/>
                <a:sym typeface="BIZ UDPGothic"/>
              </a:endParaRPr>
            </a:p>
          </p:txBody>
        </p:sp>
        <p:pic>
          <p:nvPicPr>
            <p:cNvPr id="200" name="Google Shape;200;p8"/>
            <p:cNvPicPr preferRelativeResize="0"/>
            <p:nvPr/>
          </p:nvPicPr>
          <p:blipFill rotWithShape="1">
            <a:blip r:embed="rId4">
              <a:alphaModFix amt="50000"/>
            </a:blip>
            <a:srcRect b="14078" l="2145" r="1766" t="19305"/>
            <a:stretch/>
          </p:blipFill>
          <p:spPr>
            <a:xfrm>
              <a:off x="580012" y="2904253"/>
              <a:ext cx="1929272" cy="913654"/>
            </a:xfrm>
            <a:prstGeom prst="rect">
              <a:avLst/>
            </a:prstGeom>
            <a:noFill/>
            <a:ln>
              <a:noFill/>
            </a:ln>
          </p:spPr>
        </p:pic>
      </p:grpSp>
      <p:grpSp>
        <p:nvGrpSpPr>
          <p:cNvPr id="201" name="Google Shape;201;p8"/>
          <p:cNvGrpSpPr/>
          <p:nvPr/>
        </p:nvGrpSpPr>
        <p:grpSpPr>
          <a:xfrm>
            <a:off x="2640191" y="5049658"/>
            <a:ext cx="1903211" cy="1485211"/>
            <a:chOff x="2703989" y="4788793"/>
            <a:chExt cx="1903211" cy="1485211"/>
          </a:xfrm>
        </p:grpSpPr>
        <p:sp>
          <p:nvSpPr>
            <p:cNvPr id="202" name="Google Shape;202;p8"/>
            <p:cNvSpPr/>
            <p:nvPr/>
          </p:nvSpPr>
          <p:spPr>
            <a:xfrm>
              <a:off x="2703989" y="4788793"/>
              <a:ext cx="1903211" cy="451043"/>
            </a:xfrm>
            <a:prstGeom prst="roundRect">
              <a:avLst>
                <a:gd fmla="val 5942" name="adj"/>
              </a:avLst>
            </a:prstGeom>
            <a:solidFill>
              <a:srgbClr val="4F7CE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ja-JP" sz="1200" u="none" cap="none" strike="noStrike">
                  <a:solidFill>
                    <a:schemeClr val="lt1"/>
                  </a:solidFill>
                  <a:latin typeface="BIZ UDPGothic"/>
                  <a:ea typeface="BIZ UDPGothic"/>
                  <a:cs typeface="BIZ UDPGothic"/>
                  <a:sym typeface="BIZ UDPGothic"/>
                </a:rPr>
                <a:t>Webサイト</a:t>
              </a:r>
              <a:endParaRPr b="0" i="0" sz="1200" u="none" cap="none" strike="noStrike">
                <a:solidFill>
                  <a:schemeClr val="lt1"/>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200"/>
                <a:buFont typeface="Arial"/>
                <a:buNone/>
              </a:pPr>
              <a:r>
                <a:rPr b="0" i="0" lang="ja-JP" sz="1200" u="none" cap="none" strike="noStrike">
                  <a:solidFill>
                    <a:schemeClr val="lt1"/>
                  </a:solidFill>
                  <a:latin typeface="BIZ UDPGothic"/>
                  <a:ea typeface="BIZ UDPGothic"/>
                  <a:cs typeface="BIZ UDPGothic"/>
                  <a:sym typeface="BIZ UDPGothic"/>
                </a:rPr>
                <a:t>コンテンツマーケティング</a:t>
              </a:r>
              <a:endParaRPr b="0" i="0" sz="1400" u="none" cap="none" strike="noStrike">
                <a:solidFill>
                  <a:srgbClr val="000000"/>
                </a:solidFill>
                <a:latin typeface="BIZ UDPGothic"/>
                <a:ea typeface="BIZ UDPGothic"/>
                <a:cs typeface="BIZ UDPGothic"/>
                <a:sym typeface="BIZ UDPGothic"/>
              </a:endParaRPr>
            </a:p>
          </p:txBody>
        </p:sp>
        <p:sp>
          <p:nvSpPr>
            <p:cNvPr id="203" name="Google Shape;203;p8"/>
            <p:cNvSpPr/>
            <p:nvPr/>
          </p:nvSpPr>
          <p:spPr>
            <a:xfrm>
              <a:off x="2703989" y="5305877"/>
              <a:ext cx="1899609" cy="451043"/>
            </a:xfrm>
            <a:prstGeom prst="roundRect">
              <a:avLst>
                <a:gd fmla="val 5942" name="adj"/>
              </a:avLst>
            </a:prstGeom>
            <a:solidFill>
              <a:srgbClr val="4F7CE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ja-JP" sz="1200" u="none" cap="none" strike="noStrike">
                  <a:solidFill>
                    <a:schemeClr val="lt1"/>
                  </a:solidFill>
                  <a:latin typeface="BIZ UDPGothic"/>
                  <a:ea typeface="BIZ UDPGothic"/>
                  <a:cs typeface="BIZ UDPGothic"/>
                  <a:sym typeface="BIZ UDPGothic"/>
                </a:rPr>
                <a:t>SNS広告</a:t>
              </a:r>
              <a:endParaRPr b="0" i="0" sz="1200" u="none" cap="none" strike="noStrike">
                <a:solidFill>
                  <a:schemeClr val="lt1"/>
                </a:solidFill>
                <a:latin typeface="BIZ UDPGothic"/>
                <a:ea typeface="BIZ UDPGothic"/>
                <a:cs typeface="BIZ UDPGothic"/>
                <a:sym typeface="BIZ UDPGothic"/>
              </a:endParaRPr>
            </a:p>
          </p:txBody>
        </p:sp>
        <p:sp>
          <p:nvSpPr>
            <p:cNvPr id="204" name="Google Shape;204;p8"/>
            <p:cNvSpPr/>
            <p:nvPr/>
          </p:nvSpPr>
          <p:spPr>
            <a:xfrm>
              <a:off x="2703989" y="5822961"/>
              <a:ext cx="1899609" cy="451043"/>
            </a:xfrm>
            <a:prstGeom prst="roundRect">
              <a:avLst>
                <a:gd fmla="val 5942" name="adj"/>
              </a:avLst>
            </a:prstGeom>
            <a:solidFill>
              <a:srgbClr val="4F7CE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ja-JP" sz="1200" u="none" cap="none" strike="noStrike">
                  <a:solidFill>
                    <a:schemeClr val="lt1"/>
                  </a:solidFill>
                  <a:latin typeface="BIZ UDPGothic"/>
                  <a:ea typeface="BIZ UDPGothic"/>
                  <a:cs typeface="BIZ UDPGothic"/>
                  <a:sym typeface="BIZ UDPGothic"/>
                </a:rPr>
                <a:t>資料ダウンロード</a:t>
              </a:r>
              <a:endParaRPr b="0" i="0" sz="1200" u="none" cap="none" strike="noStrike">
                <a:solidFill>
                  <a:schemeClr val="lt1"/>
                </a:solidFill>
                <a:latin typeface="BIZ UDPGothic"/>
                <a:ea typeface="BIZ UDPGothic"/>
                <a:cs typeface="BIZ UDPGothic"/>
                <a:sym typeface="BIZ UDPGothic"/>
              </a:endParaRPr>
            </a:p>
          </p:txBody>
        </p:sp>
      </p:grpSp>
      <p:sp>
        <p:nvSpPr>
          <p:cNvPr id="205" name="Google Shape;205;p8"/>
          <p:cNvSpPr/>
          <p:nvPr/>
        </p:nvSpPr>
        <p:spPr>
          <a:xfrm>
            <a:off x="5204540" y="5048733"/>
            <a:ext cx="4107840" cy="1487060"/>
          </a:xfrm>
          <a:prstGeom prst="roundRect">
            <a:avLst>
              <a:gd fmla="val 5942" name="adj"/>
            </a:avLst>
          </a:prstGeom>
          <a:solidFill>
            <a:schemeClr val="accent4"/>
          </a:solidFill>
          <a:ln cap="flat" cmpd="sng" w="50800">
            <a:solidFill>
              <a:srgbClr val="FFC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06" name="Google Shape;206;p8"/>
          <p:cNvSpPr txBox="1"/>
          <p:nvPr/>
        </p:nvSpPr>
        <p:spPr>
          <a:xfrm>
            <a:off x="6006076" y="5122907"/>
            <a:ext cx="2429381" cy="46166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Arial"/>
              <a:buNone/>
            </a:pPr>
            <a:r>
              <a:rPr b="1" i="0" lang="ja-JP" sz="2400" u="none" cap="none" strike="noStrike">
                <a:solidFill>
                  <a:schemeClr val="accent5"/>
                </a:solidFill>
                <a:latin typeface="BIZ UDPGothic"/>
                <a:ea typeface="BIZ UDPGothic"/>
                <a:cs typeface="BIZ UDPGothic"/>
                <a:sym typeface="BIZ UDPGothic"/>
              </a:rPr>
              <a:t>ウェビナー</a:t>
            </a:r>
            <a:endParaRPr b="0" i="0" sz="1400" u="none" cap="none" strike="noStrike">
              <a:solidFill>
                <a:srgbClr val="000000"/>
              </a:solidFill>
              <a:latin typeface="BIZ UDPGothic"/>
              <a:ea typeface="BIZ UDPGothic"/>
              <a:cs typeface="BIZ UDPGothic"/>
              <a:sym typeface="BIZ UDPGothic"/>
            </a:endParaRPr>
          </a:p>
        </p:txBody>
      </p:sp>
      <p:sp>
        <p:nvSpPr>
          <p:cNvPr id="207" name="Google Shape;207;p8"/>
          <p:cNvSpPr txBox="1"/>
          <p:nvPr/>
        </p:nvSpPr>
        <p:spPr>
          <a:xfrm>
            <a:off x="5475500" y="5517317"/>
            <a:ext cx="3672000" cy="939000"/>
          </a:xfrm>
          <a:prstGeom prst="rect">
            <a:avLst/>
          </a:prstGeom>
          <a:noFill/>
          <a:ln>
            <a:noFill/>
          </a:ln>
        </p:spPr>
        <p:txBody>
          <a:bodyPr anchorCtr="0" anchor="t" bIns="45700" lIns="91425" spcFirstLastPara="1" rIns="91425" wrap="square" tIns="45700">
            <a:spAutoFit/>
          </a:bodyPr>
          <a:lstStyle/>
          <a:p>
            <a:pPr indent="0" lvl="0" marL="0" marR="0" rtl="0" algn="l">
              <a:lnSpc>
                <a:spcPct val="133333"/>
              </a:lnSpc>
              <a:spcBef>
                <a:spcPts val="0"/>
              </a:spcBef>
              <a:spcAft>
                <a:spcPts val="0"/>
              </a:spcAft>
              <a:buClr>
                <a:srgbClr val="000000"/>
              </a:buClr>
              <a:buSzPts val="1200"/>
              <a:buFont typeface="Arial"/>
              <a:buNone/>
            </a:pPr>
            <a:r>
              <a:rPr b="0" i="0" lang="ja-JP" sz="1200" u="none" cap="none" strike="noStrike">
                <a:solidFill>
                  <a:schemeClr val="lt1"/>
                </a:solidFill>
                <a:latin typeface="BIZ UDPGothic"/>
                <a:ea typeface="BIZ UDPGothic"/>
                <a:cs typeface="BIZ UDPGothic"/>
                <a:sym typeface="BIZ UDPGothic"/>
              </a:rPr>
              <a:t>課題を深く理解させる。</a:t>
            </a:r>
            <a:endParaRPr b="0" i="0" sz="1200" u="none" cap="none" strike="noStrike">
              <a:solidFill>
                <a:schemeClr val="lt1"/>
              </a:solidFill>
              <a:latin typeface="BIZ UDPGothic"/>
              <a:ea typeface="BIZ UDPGothic"/>
              <a:cs typeface="BIZ UDPGothic"/>
              <a:sym typeface="BIZ UDPGothic"/>
            </a:endParaRPr>
          </a:p>
          <a:p>
            <a:pPr indent="0" lvl="0" marL="0" marR="0" rtl="0" algn="l">
              <a:lnSpc>
                <a:spcPct val="75000"/>
              </a:lnSpc>
              <a:spcBef>
                <a:spcPts val="0"/>
              </a:spcBef>
              <a:spcAft>
                <a:spcPts val="0"/>
              </a:spcAft>
              <a:buClr>
                <a:srgbClr val="000000"/>
              </a:buClr>
              <a:buSzPts val="1200"/>
              <a:buFont typeface="Arial"/>
              <a:buNone/>
            </a:pPr>
            <a:r>
              <a:t/>
            </a:r>
            <a:endParaRPr b="0" i="0" sz="1200" u="none" cap="none" strike="noStrike">
              <a:solidFill>
                <a:schemeClr val="lt1"/>
              </a:solidFill>
              <a:latin typeface="BIZ UDPGothic"/>
              <a:ea typeface="BIZ UDPGothic"/>
              <a:cs typeface="BIZ UDPGothic"/>
              <a:sym typeface="BIZ UDPGothic"/>
            </a:endParaRPr>
          </a:p>
          <a:p>
            <a:pPr indent="0" lvl="0" marL="0" marR="0" rtl="0" algn="l">
              <a:lnSpc>
                <a:spcPct val="75000"/>
              </a:lnSpc>
              <a:spcBef>
                <a:spcPts val="0"/>
              </a:spcBef>
              <a:spcAft>
                <a:spcPts val="0"/>
              </a:spcAft>
              <a:buClr>
                <a:srgbClr val="000000"/>
              </a:buClr>
              <a:buSzPts val="1200"/>
              <a:buFont typeface="Arial"/>
              <a:buNone/>
            </a:pPr>
            <a:r>
              <a:rPr b="0" i="0" lang="ja-JP" sz="1200" u="none" cap="none" strike="noStrike">
                <a:solidFill>
                  <a:schemeClr val="lt1"/>
                </a:solidFill>
                <a:latin typeface="BIZ UDPGothic"/>
                <a:ea typeface="BIZ UDPGothic"/>
                <a:cs typeface="BIZ UDPGothic"/>
                <a:sym typeface="BIZ UDPGothic"/>
              </a:rPr>
              <a:t>また競合比較情報や、自社製品の情報を提供する。</a:t>
            </a:r>
            <a:endParaRPr b="0" i="0" sz="1200" u="none" cap="none" strike="noStrike">
              <a:solidFill>
                <a:schemeClr val="lt1"/>
              </a:solidFill>
              <a:latin typeface="BIZ UDPGothic"/>
              <a:ea typeface="BIZ UDPGothic"/>
              <a:cs typeface="BIZ UDPGothic"/>
              <a:sym typeface="BIZ UDPGothic"/>
            </a:endParaRPr>
          </a:p>
          <a:p>
            <a:pPr indent="0" lvl="0" marL="0" marR="0" rtl="0" algn="l">
              <a:lnSpc>
                <a:spcPct val="75000"/>
              </a:lnSpc>
              <a:spcBef>
                <a:spcPts val="0"/>
              </a:spcBef>
              <a:spcAft>
                <a:spcPts val="0"/>
              </a:spcAft>
              <a:buClr>
                <a:srgbClr val="000000"/>
              </a:buClr>
              <a:buSzPts val="1200"/>
              <a:buFont typeface="Arial"/>
              <a:buNone/>
            </a:pPr>
            <a:r>
              <a:t/>
            </a:r>
            <a:endParaRPr b="0" i="0" sz="1200" u="none" cap="none" strike="noStrike">
              <a:solidFill>
                <a:schemeClr val="lt1"/>
              </a:solidFill>
              <a:latin typeface="BIZ UDPGothic"/>
              <a:ea typeface="BIZ UDPGothic"/>
              <a:cs typeface="BIZ UDPGothic"/>
              <a:sym typeface="BIZ UDPGothic"/>
            </a:endParaRPr>
          </a:p>
          <a:p>
            <a:pPr indent="0" lvl="0" marL="0" marR="0" rtl="0" algn="l">
              <a:lnSpc>
                <a:spcPct val="133333"/>
              </a:lnSpc>
              <a:spcBef>
                <a:spcPts val="0"/>
              </a:spcBef>
              <a:spcAft>
                <a:spcPts val="0"/>
              </a:spcAft>
              <a:buClr>
                <a:srgbClr val="000000"/>
              </a:buClr>
              <a:buSzPts val="1200"/>
              <a:buFont typeface="Arial"/>
              <a:buNone/>
            </a:pPr>
            <a:r>
              <a:rPr b="0" i="0" lang="ja-JP" sz="1200" u="none" cap="none" strike="noStrike">
                <a:solidFill>
                  <a:schemeClr val="lt1"/>
                </a:solidFill>
                <a:latin typeface="BIZ UDPGothic"/>
                <a:ea typeface="BIZ UDPGothic"/>
                <a:cs typeface="BIZ UDPGothic"/>
                <a:sym typeface="BIZ UDPGothic"/>
              </a:rPr>
              <a:t>既存リードのナーチャリング（育成）目的。</a:t>
            </a:r>
            <a:endParaRPr b="0" i="0" sz="1400" u="none" cap="none" strike="noStrike">
              <a:solidFill>
                <a:srgbClr val="000000"/>
              </a:solidFill>
              <a:latin typeface="BIZ UDPGothic"/>
              <a:ea typeface="BIZ UDPGothic"/>
              <a:cs typeface="BIZ UDPGothic"/>
              <a:sym typeface="BIZ UDPGothic"/>
            </a:endParaRPr>
          </a:p>
        </p:txBody>
      </p:sp>
      <p:cxnSp>
        <p:nvCxnSpPr>
          <p:cNvPr id="208" name="Google Shape;208;p8"/>
          <p:cNvCxnSpPr>
            <a:stCxn id="202" idx="3"/>
            <a:endCxn id="204" idx="3"/>
          </p:cNvCxnSpPr>
          <p:nvPr/>
        </p:nvCxnSpPr>
        <p:spPr>
          <a:xfrm flipH="1">
            <a:off x="4539802" y="5275180"/>
            <a:ext cx="3600" cy="1034100"/>
          </a:xfrm>
          <a:prstGeom prst="bentConnector3">
            <a:avLst>
              <a:gd fmla="val -3987222" name="adj1"/>
            </a:avLst>
          </a:prstGeom>
          <a:noFill/>
          <a:ln cap="flat" cmpd="sng" w="25400">
            <a:solidFill>
              <a:srgbClr val="3E6EC2"/>
            </a:solidFill>
            <a:prstDash val="solid"/>
            <a:round/>
            <a:headEnd len="sm" w="sm" type="none"/>
            <a:tailEnd len="sm" w="sm" type="none"/>
          </a:ln>
        </p:spPr>
      </p:cxnSp>
      <p:cxnSp>
        <p:nvCxnSpPr>
          <p:cNvPr id="209" name="Google Shape;209;p8"/>
          <p:cNvCxnSpPr>
            <a:stCxn id="203" idx="3"/>
            <a:endCxn id="205" idx="1"/>
          </p:cNvCxnSpPr>
          <p:nvPr/>
        </p:nvCxnSpPr>
        <p:spPr>
          <a:xfrm>
            <a:off x="4539800" y="5792264"/>
            <a:ext cx="664800" cy="0"/>
          </a:xfrm>
          <a:prstGeom prst="straightConnector1">
            <a:avLst/>
          </a:prstGeom>
          <a:noFill/>
          <a:ln cap="flat" cmpd="sng" w="25400">
            <a:solidFill>
              <a:srgbClr val="3E6EC2"/>
            </a:solidFill>
            <a:prstDash val="solid"/>
            <a:round/>
            <a:headEnd len="sm" w="sm" type="none"/>
            <a:tailEnd len="lg" w="lg" type="stealth"/>
          </a:ln>
        </p:spPr>
      </p:cxnSp>
      <p:sp>
        <p:nvSpPr>
          <p:cNvPr id="210" name="Google Shape;210;p8"/>
          <p:cNvSpPr/>
          <p:nvPr/>
        </p:nvSpPr>
        <p:spPr>
          <a:xfrm>
            <a:off x="9616466" y="5049095"/>
            <a:ext cx="2226269" cy="1487060"/>
          </a:xfrm>
          <a:prstGeom prst="roundRect">
            <a:avLst>
              <a:gd fmla="val 3797" name="adj"/>
            </a:avLst>
          </a:prstGeom>
          <a:solidFill>
            <a:srgbClr val="D8E2F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11" name="Google Shape;211;p8"/>
          <p:cNvSpPr txBox="1"/>
          <p:nvPr/>
        </p:nvSpPr>
        <p:spPr>
          <a:xfrm>
            <a:off x="9612864" y="6145164"/>
            <a:ext cx="2229871"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0" lang="ja-JP" sz="1400" u="none" cap="none" strike="noStrike">
                <a:solidFill>
                  <a:schemeClr val="accent4"/>
                </a:solidFill>
                <a:latin typeface="BIZ UDPGothic"/>
                <a:ea typeface="BIZ UDPGothic"/>
                <a:cs typeface="BIZ UDPGothic"/>
                <a:sym typeface="BIZ UDPGothic"/>
              </a:rPr>
              <a:t>フィールドセールス</a:t>
            </a:r>
            <a:endParaRPr b="0" i="0" sz="1400" u="none" cap="none" strike="noStrike">
              <a:solidFill>
                <a:srgbClr val="000000"/>
              </a:solidFill>
              <a:latin typeface="BIZ UDPGothic"/>
              <a:ea typeface="BIZ UDPGothic"/>
              <a:cs typeface="BIZ UDPGothic"/>
              <a:sym typeface="BIZ UDPGothic"/>
            </a:endParaRPr>
          </a:p>
        </p:txBody>
      </p:sp>
      <p:pic>
        <p:nvPicPr>
          <p:cNvPr id="212" name="Google Shape;212;p8"/>
          <p:cNvPicPr preferRelativeResize="0"/>
          <p:nvPr/>
        </p:nvPicPr>
        <p:blipFill rotWithShape="1">
          <a:blip r:embed="rId5">
            <a:alphaModFix amt="70000"/>
          </a:blip>
          <a:srcRect b="21897" l="0" r="0" t="0"/>
          <a:stretch/>
        </p:blipFill>
        <p:spPr>
          <a:xfrm>
            <a:off x="9735295" y="5128702"/>
            <a:ext cx="1991588" cy="965758"/>
          </a:xfrm>
          <a:prstGeom prst="rect">
            <a:avLst/>
          </a:prstGeom>
          <a:noFill/>
          <a:ln>
            <a:noFill/>
          </a:ln>
        </p:spPr>
      </p:pic>
      <p:cxnSp>
        <p:nvCxnSpPr>
          <p:cNvPr id="213" name="Google Shape;213;p8"/>
          <p:cNvCxnSpPr>
            <a:stCxn id="205" idx="3"/>
            <a:endCxn id="210" idx="1"/>
          </p:cNvCxnSpPr>
          <p:nvPr/>
        </p:nvCxnSpPr>
        <p:spPr>
          <a:xfrm>
            <a:off x="9312380" y="5792263"/>
            <a:ext cx="304200" cy="300"/>
          </a:xfrm>
          <a:prstGeom prst="straightConnector1">
            <a:avLst/>
          </a:prstGeom>
          <a:noFill/>
          <a:ln cap="flat" cmpd="sng" w="25400">
            <a:solidFill>
              <a:srgbClr val="3E6EC2"/>
            </a:solidFill>
            <a:prstDash val="solid"/>
            <a:round/>
            <a:headEnd len="sm" w="sm" type="none"/>
            <a:tailEnd len="lg" w="lg" type="stealth"/>
          </a:ln>
        </p:spPr>
      </p:cxnSp>
      <p:cxnSp>
        <p:nvCxnSpPr>
          <p:cNvPr id="214" name="Google Shape;214;p8"/>
          <p:cNvCxnSpPr>
            <a:stCxn id="197" idx="3"/>
            <a:endCxn id="215" idx="1"/>
          </p:cNvCxnSpPr>
          <p:nvPr/>
        </p:nvCxnSpPr>
        <p:spPr>
          <a:xfrm flipH="1" rot="10800000">
            <a:off x="4795280" y="3955666"/>
            <a:ext cx="407400" cy="2100"/>
          </a:xfrm>
          <a:prstGeom prst="straightConnector1">
            <a:avLst/>
          </a:prstGeom>
          <a:noFill/>
          <a:ln cap="flat" cmpd="sng" w="25400">
            <a:solidFill>
              <a:srgbClr val="3E6EC2"/>
            </a:solidFill>
            <a:prstDash val="solid"/>
            <a:round/>
            <a:headEnd len="sm" w="sm" type="none"/>
            <a:tailEnd len="lg" w="lg" type="stealth"/>
          </a:ln>
        </p:spPr>
      </p:cxnSp>
      <p:cxnSp>
        <p:nvCxnSpPr>
          <p:cNvPr id="216" name="Google Shape;216;p8"/>
          <p:cNvCxnSpPr/>
          <p:nvPr/>
        </p:nvCxnSpPr>
        <p:spPr>
          <a:xfrm flipH="1" rot="10800000">
            <a:off x="8952699" y="3955724"/>
            <a:ext cx="651300" cy="2100"/>
          </a:xfrm>
          <a:prstGeom prst="straightConnector1">
            <a:avLst/>
          </a:prstGeom>
          <a:noFill/>
          <a:ln cap="flat" cmpd="sng" w="25400">
            <a:solidFill>
              <a:srgbClr val="3E6EC2"/>
            </a:solidFill>
            <a:prstDash val="solid"/>
            <a:round/>
            <a:headEnd len="sm" w="sm" type="none"/>
            <a:tailEnd len="lg" w="lg" type="stealth"/>
          </a:ln>
        </p:spPr>
      </p:cxnSp>
      <p:sp>
        <p:nvSpPr>
          <p:cNvPr id="215" name="Google Shape;215;p8"/>
          <p:cNvSpPr/>
          <p:nvPr/>
        </p:nvSpPr>
        <p:spPr>
          <a:xfrm>
            <a:off x="5202738" y="2996213"/>
            <a:ext cx="4107839" cy="1919023"/>
          </a:xfrm>
          <a:prstGeom prst="roundRect">
            <a:avLst>
              <a:gd fmla="val 3797" name="adj"/>
            </a:avLst>
          </a:prstGeom>
          <a:solidFill>
            <a:schemeClr val="accent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17" name="Google Shape;217;p8"/>
          <p:cNvSpPr txBox="1"/>
          <p:nvPr/>
        </p:nvSpPr>
        <p:spPr>
          <a:xfrm>
            <a:off x="5213372" y="3048196"/>
            <a:ext cx="3328437" cy="40011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000"/>
              <a:buFont typeface="Arial"/>
              <a:buNone/>
            </a:pPr>
            <a:r>
              <a:rPr b="1" i="0" lang="ja-JP" sz="2000" u="none" cap="none" strike="noStrike">
                <a:solidFill>
                  <a:schemeClr val="accent4"/>
                </a:solidFill>
                <a:latin typeface="BIZ UDPGothic"/>
                <a:ea typeface="BIZ UDPGothic"/>
                <a:cs typeface="BIZ UDPGothic"/>
                <a:sym typeface="BIZ UDPGothic"/>
              </a:rPr>
              <a:t>ウェビナーコンテンツの活用</a:t>
            </a:r>
            <a:endParaRPr b="0" i="0" sz="1400" u="none" cap="none" strike="noStrike">
              <a:solidFill>
                <a:srgbClr val="000000"/>
              </a:solidFill>
              <a:latin typeface="BIZ UDPGothic"/>
              <a:ea typeface="BIZ UDPGothic"/>
              <a:cs typeface="BIZ UDPGothic"/>
              <a:sym typeface="BIZ UDPGothic"/>
            </a:endParaRPr>
          </a:p>
        </p:txBody>
      </p:sp>
      <p:sp>
        <p:nvSpPr>
          <p:cNvPr id="218" name="Google Shape;218;p8"/>
          <p:cNvSpPr txBox="1"/>
          <p:nvPr/>
        </p:nvSpPr>
        <p:spPr>
          <a:xfrm>
            <a:off x="5247672" y="3466627"/>
            <a:ext cx="2532757"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1" i="0" lang="ja-JP" sz="1200" u="none" cap="none" strike="noStrike">
                <a:solidFill>
                  <a:schemeClr val="accent4"/>
                </a:solidFill>
                <a:latin typeface="BIZ UDPGothic"/>
                <a:ea typeface="BIZ UDPGothic"/>
                <a:cs typeface="BIZ UDPGothic"/>
                <a:sym typeface="BIZ UDPGothic"/>
              </a:rPr>
              <a:t>ウェビナーを開催すると、</a:t>
            </a:r>
            <a:endParaRPr b="1" i="0" sz="12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1200"/>
              <a:buFont typeface="Arial"/>
              <a:buNone/>
            </a:pPr>
            <a:r>
              <a:rPr b="1" i="0" lang="ja-JP" sz="1200" u="none" cap="none" strike="noStrike">
                <a:solidFill>
                  <a:schemeClr val="accent4"/>
                </a:solidFill>
                <a:latin typeface="BIZ UDPGothic"/>
                <a:ea typeface="BIZ UDPGothic"/>
                <a:cs typeface="BIZ UDPGothic"/>
                <a:sym typeface="BIZ UDPGothic"/>
              </a:rPr>
              <a:t>多くのコンテンツが生成される</a:t>
            </a:r>
            <a:endParaRPr b="0" i="0" sz="1400" u="none" cap="none" strike="noStrike">
              <a:solidFill>
                <a:srgbClr val="000000"/>
              </a:solidFill>
              <a:latin typeface="BIZ UDPGothic"/>
              <a:ea typeface="BIZ UDPGothic"/>
              <a:cs typeface="BIZ UDPGothic"/>
              <a:sym typeface="BIZ UDPGothic"/>
            </a:endParaRPr>
          </a:p>
        </p:txBody>
      </p:sp>
      <p:sp>
        <p:nvSpPr>
          <p:cNvPr id="219" name="Google Shape;219;p8"/>
          <p:cNvSpPr txBox="1"/>
          <p:nvPr/>
        </p:nvSpPr>
        <p:spPr>
          <a:xfrm>
            <a:off x="5262368" y="3976487"/>
            <a:ext cx="3328500" cy="923289"/>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rgbClr val="000000"/>
              </a:buClr>
              <a:buSzPts val="1200"/>
              <a:buFont typeface="Arial"/>
              <a:buNone/>
            </a:pPr>
            <a:r>
              <a:rPr b="0" i="0" lang="ja-JP" sz="1200" u="none" cap="none" strike="noStrike">
                <a:solidFill>
                  <a:schemeClr val="accent4"/>
                </a:solidFill>
                <a:latin typeface="BIZ UDPGothic"/>
                <a:ea typeface="BIZ UDPGothic"/>
                <a:cs typeface="BIZ UDPGothic"/>
                <a:sym typeface="BIZ UDPGothic"/>
              </a:rPr>
              <a:t>●講演資料　→ホワイトペーパー</a:t>
            </a:r>
            <a:endParaRPr b="0" i="0" sz="1200" u="none" cap="none" strike="noStrike">
              <a:solidFill>
                <a:schemeClr val="accent4"/>
              </a:solidFill>
              <a:latin typeface="BIZ UDPGothic"/>
              <a:ea typeface="BIZ UDPGothic"/>
              <a:cs typeface="BIZ UDPGothic"/>
              <a:sym typeface="BIZ UDPGothic"/>
            </a:endParaRPr>
          </a:p>
          <a:p>
            <a:pPr indent="0" lvl="0" marL="0" marR="0" rtl="0" algn="l">
              <a:lnSpc>
                <a:spcPct val="150000"/>
              </a:lnSpc>
              <a:spcBef>
                <a:spcPts val="0"/>
              </a:spcBef>
              <a:spcAft>
                <a:spcPts val="0"/>
              </a:spcAft>
              <a:buClr>
                <a:srgbClr val="000000"/>
              </a:buClr>
              <a:buSzPts val="1200"/>
              <a:buFont typeface="Arial"/>
              <a:buNone/>
            </a:pPr>
            <a:r>
              <a:rPr b="0" i="0" lang="ja-JP" sz="1200" u="none" cap="none" strike="noStrike">
                <a:solidFill>
                  <a:schemeClr val="accent4"/>
                </a:solidFill>
                <a:latin typeface="BIZ UDPGothic"/>
                <a:ea typeface="BIZ UDPGothic"/>
                <a:cs typeface="BIZ UDPGothic"/>
                <a:sym typeface="BIZ UDPGothic"/>
              </a:rPr>
              <a:t>●講演動画　→Youtube、SNS</a:t>
            </a:r>
            <a:endParaRPr b="0" i="0" sz="1200" u="none" cap="none" strike="noStrike">
              <a:solidFill>
                <a:schemeClr val="accent4"/>
              </a:solidFill>
              <a:latin typeface="BIZ UDPGothic"/>
              <a:ea typeface="BIZ UDPGothic"/>
              <a:cs typeface="BIZ UDPGothic"/>
              <a:sym typeface="BIZ UDPGothic"/>
            </a:endParaRPr>
          </a:p>
          <a:p>
            <a:pPr indent="0" lvl="0" marL="0" marR="0" rtl="0" algn="l">
              <a:lnSpc>
                <a:spcPct val="150000"/>
              </a:lnSpc>
              <a:spcBef>
                <a:spcPts val="0"/>
              </a:spcBef>
              <a:spcAft>
                <a:spcPts val="0"/>
              </a:spcAft>
              <a:buClr>
                <a:srgbClr val="000000"/>
              </a:buClr>
              <a:buSzPts val="1200"/>
              <a:buFont typeface="Arial"/>
              <a:buNone/>
            </a:pPr>
            <a:r>
              <a:rPr b="0" i="0" lang="ja-JP" sz="1200" u="none" cap="none" strike="noStrike">
                <a:solidFill>
                  <a:schemeClr val="accent4"/>
                </a:solidFill>
                <a:latin typeface="BIZ UDPGothic"/>
                <a:ea typeface="BIZ UDPGothic"/>
                <a:cs typeface="BIZ UDPGothic"/>
                <a:sym typeface="BIZ UDPGothic"/>
              </a:rPr>
              <a:t>●講演内容　→SEO記事、ブログ</a:t>
            </a:r>
            <a:endParaRPr b="0" i="0" sz="1400" u="none" cap="none" strike="noStrike">
              <a:solidFill>
                <a:srgbClr val="000000"/>
              </a:solidFill>
              <a:latin typeface="BIZ UDPGothic"/>
              <a:ea typeface="BIZ UDPGothic"/>
              <a:cs typeface="BIZ UDPGothic"/>
              <a:sym typeface="BIZ UDPGothic"/>
            </a:endParaRPr>
          </a:p>
        </p:txBody>
      </p:sp>
      <p:grpSp>
        <p:nvGrpSpPr>
          <p:cNvPr id="220" name="Google Shape;220;p8"/>
          <p:cNvGrpSpPr/>
          <p:nvPr/>
        </p:nvGrpSpPr>
        <p:grpSpPr>
          <a:xfrm>
            <a:off x="4942274" y="3955724"/>
            <a:ext cx="260465" cy="1521676"/>
            <a:chOff x="5006072" y="3702632"/>
            <a:chExt cx="260465" cy="1521676"/>
          </a:xfrm>
        </p:grpSpPr>
        <p:cxnSp>
          <p:nvCxnSpPr>
            <p:cNvPr id="221" name="Google Shape;221;p8"/>
            <p:cNvCxnSpPr/>
            <p:nvPr/>
          </p:nvCxnSpPr>
          <p:spPr>
            <a:xfrm>
              <a:off x="5006072" y="5224308"/>
              <a:ext cx="260465" cy="0"/>
            </a:xfrm>
            <a:prstGeom prst="straightConnector1">
              <a:avLst/>
            </a:prstGeom>
            <a:noFill/>
            <a:ln cap="flat" cmpd="sng" w="25400">
              <a:solidFill>
                <a:srgbClr val="3E6EC2"/>
              </a:solidFill>
              <a:prstDash val="solid"/>
              <a:round/>
              <a:headEnd len="sm" w="sm" type="none"/>
              <a:tailEnd len="lg" w="lg" type="stealth"/>
            </a:ln>
          </p:spPr>
        </p:cxnSp>
        <p:cxnSp>
          <p:nvCxnSpPr>
            <p:cNvPr id="222" name="Google Shape;222;p8"/>
            <p:cNvCxnSpPr/>
            <p:nvPr/>
          </p:nvCxnSpPr>
          <p:spPr>
            <a:xfrm>
              <a:off x="5006072" y="3702632"/>
              <a:ext cx="0" cy="1521676"/>
            </a:xfrm>
            <a:prstGeom prst="straightConnector1">
              <a:avLst/>
            </a:prstGeom>
            <a:noFill/>
            <a:ln cap="flat" cmpd="sng" w="22225">
              <a:solidFill>
                <a:srgbClr val="3E6EC2"/>
              </a:solidFill>
              <a:prstDash val="solid"/>
              <a:round/>
              <a:headEnd len="sm" w="sm" type="none"/>
              <a:tailEnd len="sm" w="sm" type="none"/>
            </a:ln>
          </p:spPr>
        </p:cxnSp>
      </p:grpSp>
      <p:pic>
        <p:nvPicPr>
          <p:cNvPr id="223" name="Google Shape;223;p8"/>
          <p:cNvPicPr preferRelativeResize="0"/>
          <p:nvPr/>
        </p:nvPicPr>
        <p:blipFill rotWithShape="1">
          <a:blip r:embed="rId6">
            <a:alphaModFix/>
          </a:blip>
          <a:srcRect b="0" l="0" r="0" t="0"/>
          <a:stretch/>
        </p:blipFill>
        <p:spPr>
          <a:xfrm rot="1045917">
            <a:off x="8327531" y="3731679"/>
            <a:ext cx="557179" cy="932559"/>
          </a:xfrm>
          <a:prstGeom prst="rect">
            <a:avLst/>
          </a:prstGeom>
          <a:noFill/>
          <a:ln>
            <a:noFill/>
          </a:ln>
        </p:spPr>
      </p:pic>
      <p:pic>
        <p:nvPicPr>
          <p:cNvPr id="224" name="Google Shape;224;p8"/>
          <p:cNvPicPr preferRelativeResize="0"/>
          <p:nvPr/>
        </p:nvPicPr>
        <p:blipFill rotWithShape="1">
          <a:blip r:embed="rId7">
            <a:alphaModFix/>
          </a:blip>
          <a:srcRect b="0" l="0" r="0" t="0"/>
          <a:stretch/>
        </p:blipFill>
        <p:spPr>
          <a:xfrm>
            <a:off x="7846564" y="3894734"/>
            <a:ext cx="748751" cy="421797"/>
          </a:xfrm>
          <a:prstGeom prst="rect">
            <a:avLst/>
          </a:prstGeom>
          <a:solidFill>
            <a:schemeClr val="lt1"/>
          </a:solidFill>
          <a:ln>
            <a:noFill/>
          </a:ln>
          <a:effectLst>
            <a:outerShdw blurRad="50800" rotWithShape="0" algn="t" dir="5400000" dist="38100">
              <a:srgbClr val="000000">
                <a:alpha val="40000"/>
              </a:srgbClr>
            </a:outerShdw>
          </a:effectLst>
        </p:spPr>
      </p:pic>
      <p:sp>
        <p:nvSpPr>
          <p:cNvPr id="225" name="Google Shape;225;p8"/>
          <p:cNvSpPr/>
          <p:nvPr/>
        </p:nvSpPr>
        <p:spPr>
          <a:xfrm>
            <a:off x="9616466" y="2996213"/>
            <a:ext cx="2226269" cy="1904848"/>
          </a:xfrm>
          <a:prstGeom prst="roundRect">
            <a:avLst>
              <a:gd fmla="val 3797" name="adj"/>
            </a:avLst>
          </a:prstGeom>
          <a:solidFill>
            <a:srgbClr val="D8E2F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26" name="Google Shape;226;p8"/>
          <p:cNvSpPr txBox="1"/>
          <p:nvPr/>
        </p:nvSpPr>
        <p:spPr>
          <a:xfrm>
            <a:off x="9612864" y="4322292"/>
            <a:ext cx="2229871"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0" lang="ja-JP" sz="1400" u="none" cap="none" strike="noStrike">
                <a:solidFill>
                  <a:schemeClr val="accent4"/>
                </a:solidFill>
                <a:latin typeface="BIZ UDPGothic"/>
                <a:ea typeface="BIZ UDPGothic"/>
                <a:cs typeface="BIZ UDPGothic"/>
                <a:sym typeface="BIZ UDPGothic"/>
              </a:rPr>
              <a:t>フィールドセールス</a:t>
            </a:r>
            <a:endParaRPr b="0" i="0" sz="1400" u="none" cap="none" strike="noStrike">
              <a:solidFill>
                <a:srgbClr val="000000"/>
              </a:solidFill>
              <a:latin typeface="BIZ UDPGothic"/>
              <a:ea typeface="BIZ UDPGothic"/>
              <a:cs typeface="BIZ UDPGothic"/>
              <a:sym typeface="BIZ UDPGothic"/>
            </a:endParaRPr>
          </a:p>
        </p:txBody>
      </p:sp>
      <p:pic>
        <p:nvPicPr>
          <p:cNvPr id="227" name="Google Shape;227;p8"/>
          <p:cNvPicPr preferRelativeResize="0"/>
          <p:nvPr/>
        </p:nvPicPr>
        <p:blipFill rotWithShape="1">
          <a:blip r:embed="rId5">
            <a:alphaModFix amt="70000"/>
          </a:blip>
          <a:srcRect b="21897" l="0" r="0" t="0"/>
          <a:stretch/>
        </p:blipFill>
        <p:spPr>
          <a:xfrm>
            <a:off x="9735295" y="3305830"/>
            <a:ext cx="1991588" cy="965758"/>
          </a:xfrm>
          <a:prstGeom prst="rect">
            <a:avLst/>
          </a:prstGeom>
          <a:noFill/>
          <a:ln>
            <a:noFill/>
          </a:ln>
        </p:spPr>
      </p:pic>
      <p:cxnSp>
        <p:nvCxnSpPr>
          <p:cNvPr id="228" name="Google Shape;228;p8"/>
          <p:cNvCxnSpPr/>
          <p:nvPr/>
        </p:nvCxnSpPr>
        <p:spPr>
          <a:xfrm rot="10800000">
            <a:off x="7258460" y="4867120"/>
            <a:ext cx="0" cy="148957"/>
          </a:xfrm>
          <a:prstGeom prst="straightConnector1">
            <a:avLst/>
          </a:prstGeom>
          <a:noFill/>
          <a:ln cap="flat" cmpd="sng" w="25400">
            <a:solidFill>
              <a:srgbClr val="3E6EC2"/>
            </a:solidFill>
            <a:prstDash val="solid"/>
            <a:round/>
            <a:headEnd len="sm" w="sm" type="none"/>
            <a:tailEnd len="lg" w="lg" type="stealth"/>
          </a:ln>
        </p:spPr>
      </p:cxnSp>
      <p:grpSp>
        <p:nvGrpSpPr>
          <p:cNvPr id="229" name="Google Shape;229;p8"/>
          <p:cNvGrpSpPr/>
          <p:nvPr/>
        </p:nvGrpSpPr>
        <p:grpSpPr>
          <a:xfrm>
            <a:off x="527995" y="740399"/>
            <a:ext cx="11157275" cy="392621"/>
            <a:chOff x="506730" y="986269"/>
            <a:chExt cx="8033423" cy="777702"/>
          </a:xfrm>
        </p:grpSpPr>
        <p:sp>
          <p:nvSpPr>
            <p:cNvPr id="230" name="Google Shape;230;p8"/>
            <p:cNvSpPr/>
            <p:nvPr/>
          </p:nvSpPr>
          <p:spPr>
            <a:xfrm>
              <a:off x="6951412" y="986271"/>
              <a:ext cx="1588741" cy="774018"/>
            </a:xfrm>
            <a:prstGeom prst="chevron">
              <a:avLst>
                <a:gd fmla="val 46135" name="adj"/>
              </a:avLst>
            </a:prstGeom>
            <a:gradFill>
              <a:gsLst>
                <a:gs pos="0">
                  <a:srgbClr val="88A8EF"/>
                </a:gs>
                <a:gs pos="100000">
                  <a:srgbClr val="4F7CE6"/>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ja-JP" sz="1800" u="none" cap="none" strike="noStrike">
                  <a:solidFill>
                    <a:schemeClr val="lt1"/>
                  </a:solidFill>
                  <a:latin typeface="BIZ UDPGothic"/>
                  <a:ea typeface="BIZ UDPGothic"/>
                  <a:cs typeface="BIZ UDPGothic"/>
                  <a:sym typeface="BIZ UDPGothic"/>
                </a:rPr>
                <a:t>提案・受注</a:t>
              </a:r>
              <a:endParaRPr b="0" i="0" sz="1400" u="none" cap="none" strike="noStrike">
                <a:solidFill>
                  <a:srgbClr val="000000"/>
                </a:solidFill>
                <a:latin typeface="BIZ UDPGothic"/>
                <a:ea typeface="BIZ UDPGothic"/>
                <a:cs typeface="BIZ UDPGothic"/>
                <a:sym typeface="BIZ UDPGothic"/>
              </a:endParaRPr>
            </a:p>
          </p:txBody>
        </p:sp>
        <p:sp>
          <p:nvSpPr>
            <p:cNvPr id="231" name="Google Shape;231;p8"/>
            <p:cNvSpPr/>
            <p:nvPr/>
          </p:nvSpPr>
          <p:spPr>
            <a:xfrm>
              <a:off x="3538345" y="986269"/>
              <a:ext cx="3307385" cy="774018"/>
            </a:xfrm>
            <a:prstGeom prst="chevron">
              <a:avLst>
                <a:gd fmla="val 46135" name="adj"/>
              </a:avLst>
            </a:prstGeom>
            <a:gradFill>
              <a:gsLst>
                <a:gs pos="0">
                  <a:srgbClr val="88A8EF"/>
                </a:gs>
                <a:gs pos="100000">
                  <a:srgbClr val="4F7CE6"/>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ja-JP" sz="1800" u="none" cap="none" strike="noStrike">
                  <a:solidFill>
                    <a:schemeClr val="lt1"/>
                  </a:solidFill>
                  <a:latin typeface="BIZ UDPGothic"/>
                  <a:ea typeface="BIZ UDPGothic"/>
                  <a:cs typeface="BIZ UDPGothic"/>
                  <a:sym typeface="BIZ UDPGothic"/>
                </a:rPr>
                <a:t>リード育成</a:t>
              </a:r>
              <a:endParaRPr b="0" i="0" sz="1400" u="none" cap="none" strike="noStrike">
                <a:solidFill>
                  <a:srgbClr val="000000"/>
                </a:solidFill>
                <a:latin typeface="BIZ UDPGothic"/>
                <a:ea typeface="BIZ UDPGothic"/>
                <a:cs typeface="BIZ UDPGothic"/>
                <a:sym typeface="BIZ UDPGothic"/>
              </a:endParaRPr>
            </a:p>
          </p:txBody>
        </p:sp>
        <p:sp>
          <p:nvSpPr>
            <p:cNvPr id="232" name="Google Shape;232;p8"/>
            <p:cNvSpPr/>
            <p:nvPr/>
          </p:nvSpPr>
          <p:spPr>
            <a:xfrm>
              <a:off x="506730" y="989953"/>
              <a:ext cx="2958386" cy="774018"/>
            </a:xfrm>
            <a:prstGeom prst="chevron">
              <a:avLst>
                <a:gd fmla="val 46135" name="adj"/>
              </a:avLst>
            </a:prstGeom>
            <a:gradFill>
              <a:gsLst>
                <a:gs pos="0">
                  <a:srgbClr val="88A8EF"/>
                </a:gs>
                <a:gs pos="100000">
                  <a:srgbClr val="4F7CE6"/>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ja-JP" sz="1800" u="none" cap="none" strike="noStrike">
                  <a:solidFill>
                    <a:schemeClr val="lt1"/>
                  </a:solidFill>
                  <a:latin typeface="BIZ UDPGothic"/>
                  <a:ea typeface="BIZ UDPGothic"/>
                  <a:cs typeface="BIZ UDPGothic"/>
                  <a:sym typeface="BIZ UDPGothic"/>
                </a:rPr>
                <a:t>リード獲得</a:t>
              </a:r>
              <a:endParaRPr b="0" i="0" sz="1800" u="none" cap="none" strike="noStrike">
                <a:solidFill>
                  <a:schemeClr val="lt1"/>
                </a:solidFill>
                <a:latin typeface="BIZ UDPGothic"/>
                <a:ea typeface="BIZ UDPGothic"/>
                <a:cs typeface="BIZ UDPGothic"/>
                <a:sym typeface="BIZ UDPGothic"/>
              </a:endParaRPr>
            </a:p>
          </p:txBody>
        </p:sp>
      </p:grpSp>
      <p:sp>
        <p:nvSpPr>
          <p:cNvPr id="233" name="Google Shape;233;p8"/>
          <p:cNvSpPr txBox="1"/>
          <p:nvPr/>
        </p:nvSpPr>
        <p:spPr>
          <a:xfrm>
            <a:off x="10407113" y="6452965"/>
            <a:ext cx="1464589"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rPr b="0" i="0" lang="ja-JP" sz="800" u="none" cap="none" strike="noStrike">
                <a:solidFill>
                  <a:srgbClr val="D8D8D8"/>
                </a:solidFill>
                <a:latin typeface="Arial"/>
                <a:ea typeface="Arial"/>
                <a:cs typeface="Arial"/>
                <a:sym typeface="Arial"/>
              </a:rPr>
              <a:t>©2018 MAJISEMI Inc.</a:t>
            </a:r>
            <a:endParaRPr b="0" i="0" sz="800" u="none" cap="none" strike="noStrike">
              <a:solidFill>
                <a:srgbClr val="D8D8D8"/>
              </a:solidFill>
              <a:latin typeface="Arial"/>
              <a:ea typeface="Arial"/>
              <a:cs typeface="Arial"/>
              <a:sym typeface="Arial"/>
            </a:endParaRPr>
          </a:p>
        </p:txBody>
      </p:sp>
      <p:sp>
        <p:nvSpPr>
          <p:cNvPr id="234" name="Google Shape;234;p8"/>
          <p:cNvSpPr txBox="1"/>
          <p:nvPr>
            <p:ph idx="12" type="sldNum"/>
          </p:nvPr>
        </p:nvSpPr>
        <p:spPr>
          <a:xfrm>
            <a:off x="11879453" y="6452966"/>
            <a:ext cx="262272"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ja-JP" sz="800">
                <a:solidFill>
                  <a:srgbClr val="D8D8D8"/>
                </a:solidFill>
                <a:latin typeface="Arial"/>
                <a:ea typeface="Arial"/>
                <a:cs typeface="Arial"/>
                <a:sym typeface="Arial"/>
              </a:rPr>
              <a:t>‹#›</a:t>
            </a:fld>
            <a:endParaRPr sz="800">
              <a:solidFill>
                <a:srgbClr val="D8D8D8"/>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9"/>
          <p:cNvSpPr txBox="1"/>
          <p:nvPr/>
        </p:nvSpPr>
        <p:spPr>
          <a:xfrm>
            <a:off x="525996" y="121582"/>
            <a:ext cx="7463549" cy="586088"/>
          </a:xfrm>
          <a:prstGeom prst="rect">
            <a:avLst/>
          </a:prstGeom>
          <a:noFill/>
          <a:ln>
            <a:noFill/>
          </a:ln>
        </p:spPr>
        <p:txBody>
          <a:bodyPr anchorCtr="0" anchor="t" bIns="45700" lIns="91425" spcFirstLastPara="1" rIns="91425" wrap="square" tIns="108000">
            <a:spAutoFit/>
          </a:bodyPr>
          <a:lstStyle/>
          <a:p>
            <a:pPr indent="0" lvl="0" marL="0" marR="0" rtl="0" algn="l">
              <a:lnSpc>
                <a:spcPct val="100000"/>
              </a:lnSpc>
              <a:spcBef>
                <a:spcPts val="0"/>
              </a:spcBef>
              <a:spcAft>
                <a:spcPts val="0"/>
              </a:spcAft>
              <a:buClr>
                <a:srgbClr val="000000"/>
              </a:buClr>
              <a:buSzPts val="2800"/>
              <a:buFont typeface="Arial"/>
              <a:buNone/>
            </a:pPr>
            <a:r>
              <a:rPr b="1" i="0" lang="ja-JP" sz="2800" u="none" cap="none" strike="noStrike">
                <a:solidFill>
                  <a:schemeClr val="accent4"/>
                </a:solidFill>
                <a:latin typeface="BIZ UDPGothic"/>
                <a:ea typeface="BIZ UDPGothic"/>
                <a:cs typeface="BIZ UDPGothic"/>
                <a:sym typeface="BIZ UDPGothic"/>
              </a:rPr>
              <a:t>リード獲得におけるウェビナーの位置付け</a:t>
            </a:r>
            <a:endParaRPr b="0" i="0" sz="1400" u="none" cap="none" strike="noStrike">
              <a:solidFill>
                <a:srgbClr val="000000"/>
              </a:solidFill>
              <a:latin typeface="Arial"/>
              <a:ea typeface="Arial"/>
              <a:cs typeface="Arial"/>
              <a:sym typeface="Arial"/>
            </a:endParaRPr>
          </a:p>
        </p:txBody>
      </p:sp>
      <p:cxnSp>
        <p:nvCxnSpPr>
          <p:cNvPr id="241" name="Google Shape;241;p9"/>
          <p:cNvCxnSpPr/>
          <p:nvPr/>
        </p:nvCxnSpPr>
        <p:spPr>
          <a:xfrm>
            <a:off x="6350" y="799793"/>
            <a:ext cx="12185650" cy="0"/>
          </a:xfrm>
          <a:prstGeom prst="straightConnector1">
            <a:avLst/>
          </a:prstGeom>
          <a:noFill/>
          <a:ln cap="flat" cmpd="sng" w="9525">
            <a:solidFill>
              <a:srgbClr val="163F9B"/>
            </a:solidFill>
            <a:prstDash val="solid"/>
            <a:miter lim="800000"/>
            <a:headEnd len="sm" w="sm" type="none"/>
            <a:tailEnd len="sm" w="sm" type="none"/>
          </a:ln>
        </p:spPr>
      </p:cxnSp>
      <p:sp>
        <p:nvSpPr>
          <p:cNvPr id="242" name="Google Shape;242;p9"/>
          <p:cNvSpPr/>
          <p:nvPr/>
        </p:nvSpPr>
        <p:spPr>
          <a:xfrm>
            <a:off x="12028601" y="-536"/>
            <a:ext cx="163399" cy="800325"/>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43" name="Google Shape;243;p9"/>
          <p:cNvSpPr txBox="1"/>
          <p:nvPr/>
        </p:nvSpPr>
        <p:spPr>
          <a:xfrm>
            <a:off x="10442876" y="254124"/>
            <a:ext cx="1542600" cy="288052"/>
          </a:xfrm>
          <a:prstGeom prst="rect">
            <a:avLst/>
          </a:prstGeom>
          <a:noFill/>
          <a:ln>
            <a:noFill/>
          </a:ln>
        </p:spPr>
        <p:txBody>
          <a:bodyPr anchorCtr="0" anchor="t" bIns="45700" lIns="91425" spcFirstLastPara="1" rIns="91425" wrap="square" tIns="45700">
            <a:spAutoFit/>
          </a:bodyPr>
          <a:lstStyle/>
          <a:p>
            <a:pPr indent="0" lvl="0" marL="0" marR="0" rtl="0" algn="r">
              <a:lnSpc>
                <a:spcPct val="105555"/>
              </a:lnSpc>
              <a:spcBef>
                <a:spcPts val="0"/>
              </a:spcBef>
              <a:spcAft>
                <a:spcPts val="0"/>
              </a:spcAft>
              <a:buClr>
                <a:srgbClr val="000000"/>
              </a:buClr>
              <a:buSzPts val="1800"/>
              <a:buFont typeface="Arial"/>
              <a:buNone/>
            </a:pPr>
            <a:r>
              <a:rPr b="1" i="0" lang="ja-JP" sz="1200" u="none" cap="none" strike="noStrike">
                <a:solidFill>
                  <a:schemeClr val="accent4"/>
                </a:solidFill>
                <a:latin typeface="BIZ UDPGothic"/>
                <a:ea typeface="BIZ UDPGothic"/>
                <a:cs typeface="BIZ UDPGothic"/>
                <a:sym typeface="BIZ UDPGothic"/>
              </a:rPr>
              <a:t>planning</a:t>
            </a:r>
            <a:endParaRPr b="0" i="0" sz="1200" u="none" cap="none" strike="noStrike">
              <a:solidFill>
                <a:srgbClr val="163F9B"/>
              </a:solidFill>
              <a:latin typeface="BIZ UDPGothic"/>
              <a:ea typeface="BIZ UDPGothic"/>
              <a:cs typeface="BIZ UDPGothic"/>
              <a:sym typeface="BIZ UDPGothic"/>
            </a:endParaRPr>
          </a:p>
        </p:txBody>
      </p:sp>
      <p:sp>
        <p:nvSpPr>
          <p:cNvPr id="244" name="Google Shape;244;p9"/>
          <p:cNvSpPr/>
          <p:nvPr/>
        </p:nvSpPr>
        <p:spPr>
          <a:xfrm>
            <a:off x="601254" y="866085"/>
            <a:ext cx="11101269" cy="5524185"/>
          </a:xfrm>
          <a:prstGeom prst="rect">
            <a:avLst/>
          </a:prstGeom>
          <a:solidFill>
            <a:srgbClr val="D8E2F3"/>
          </a:solidFill>
          <a:ln cap="flat" cmpd="sng" w="38100">
            <a:solidFill>
              <a:schemeClr val="lt1"/>
            </a:solidFill>
            <a:prstDash val="solid"/>
            <a:round/>
            <a:headEnd len="sm" w="sm" type="none"/>
            <a:tailEnd len="sm" w="sm" type="none"/>
          </a:ln>
          <a:effectLst>
            <a:outerShdw blurRad="50800" rotWithShape="0" algn="tl" dir="2700000" dist="1270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lt1"/>
              </a:solidFill>
              <a:latin typeface="Meiryo"/>
              <a:ea typeface="Meiryo"/>
              <a:cs typeface="Meiryo"/>
              <a:sym typeface="Meiryo"/>
            </a:endParaRPr>
          </a:p>
        </p:txBody>
      </p:sp>
      <p:sp>
        <p:nvSpPr>
          <p:cNvPr id="245" name="Google Shape;245;p9"/>
          <p:cNvSpPr/>
          <p:nvPr/>
        </p:nvSpPr>
        <p:spPr>
          <a:xfrm>
            <a:off x="180520" y="755229"/>
            <a:ext cx="322492" cy="5635042"/>
          </a:xfrm>
          <a:prstGeom prst="upArrow">
            <a:avLst>
              <a:gd fmla="val 50000" name="adj1"/>
              <a:gd fmla="val 50000" name="adj2"/>
            </a:avLst>
          </a:prstGeom>
          <a:solidFill>
            <a:schemeClr val="accent1"/>
          </a:solidFill>
          <a:ln cap="flat" cmpd="sng" w="38100">
            <a:solidFill>
              <a:schemeClr val="lt1"/>
            </a:solidFill>
            <a:prstDash val="solid"/>
            <a:round/>
            <a:headEnd len="sm" w="sm" type="none"/>
            <a:tailEnd len="sm" w="sm" type="none"/>
          </a:ln>
          <a:effectLst>
            <a:outerShdw blurRad="50800" rotWithShape="0" algn="tl" dir="2700000" dist="1270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lt1"/>
              </a:solidFill>
              <a:latin typeface="Meiryo"/>
              <a:ea typeface="Meiryo"/>
              <a:cs typeface="Meiryo"/>
              <a:sym typeface="Meiryo"/>
            </a:endParaRPr>
          </a:p>
        </p:txBody>
      </p:sp>
      <p:sp>
        <p:nvSpPr>
          <p:cNvPr id="246" name="Google Shape;246;p9"/>
          <p:cNvSpPr/>
          <p:nvPr/>
        </p:nvSpPr>
        <p:spPr>
          <a:xfrm rot="5400000">
            <a:off x="8867350" y="3592998"/>
            <a:ext cx="322492" cy="5549376"/>
          </a:xfrm>
          <a:prstGeom prst="upArrow">
            <a:avLst>
              <a:gd fmla="val 50000" name="adj1"/>
              <a:gd fmla="val 50000" name="adj2"/>
            </a:avLst>
          </a:prstGeom>
          <a:solidFill>
            <a:schemeClr val="accent1"/>
          </a:solidFill>
          <a:ln cap="flat" cmpd="sng" w="38100">
            <a:solidFill>
              <a:schemeClr val="lt1"/>
            </a:solidFill>
            <a:prstDash val="solid"/>
            <a:round/>
            <a:headEnd len="sm" w="sm" type="none"/>
            <a:tailEnd len="sm" w="sm" type="none"/>
          </a:ln>
          <a:effectLst>
            <a:outerShdw blurRad="50800" rotWithShape="0" algn="tl" dir="2700000" dist="1270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lt1"/>
              </a:solidFill>
              <a:latin typeface="Meiryo"/>
              <a:ea typeface="Meiryo"/>
              <a:cs typeface="Meiryo"/>
              <a:sym typeface="Meiryo"/>
            </a:endParaRPr>
          </a:p>
        </p:txBody>
      </p:sp>
      <p:sp>
        <p:nvSpPr>
          <p:cNvPr id="247" name="Google Shape;247;p9"/>
          <p:cNvSpPr txBox="1"/>
          <p:nvPr/>
        </p:nvSpPr>
        <p:spPr>
          <a:xfrm>
            <a:off x="601254" y="866085"/>
            <a:ext cx="1859028" cy="30773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ja-JP" sz="1400" u="none" cap="none" strike="noStrike">
                <a:solidFill>
                  <a:srgbClr val="102F74"/>
                </a:solidFill>
                <a:latin typeface="Arial"/>
                <a:ea typeface="Arial"/>
                <a:cs typeface="Arial"/>
                <a:sym typeface="Arial"/>
              </a:rPr>
              <a:t>リード獲得単価</a:t>
            </a:r>
            <a:endParaRPr b="0" i="0" sz="1400" u="none" cap="none" strike="noStrike">
              <a:solidFill>
                <a:srgbClr val="102F74"/>
              </a:solidFill>
              <a:latin typeface="Arial"/>
              <a:ea typeface="Arial"/>
              <a:cs typeface="Arial"/>
              <a:sym typeface="Arial"/>
            </a:endParaRPr>
          </a:p>
        </p:txBody>
      </p:sp>
      <p:sp>
        <p:nvSpPr>
          <p:cNvPr id="248" name="Google Shape;248;p9"/>
          <p:cNvSpPr/>
          <p:nvPr/>
        </p:nvSpPr>
        <p:spPr>
          <a:xfrm rot="-5400000">
            <a:off x="3116454" y="3592997"/>
            <a:ext cx="322492" cy="5549376"/>
          </a:xfrm>
          <a:prstGeom prst="upArrow">
            <a:avLst>
              <a:gd fmla="val 50000" name="adj1"/>
              <a:gd fmla="val 50000" name="adj2"/>
            </a:avLst>
          </a:prstGeom>
          <a:solidFill>
            <a:schemeClr val="accent1"/>
          </a:solidFill>
          <a:ln cap="flat" cmpd="sng" w="38100">
            <a:solidFill>
              <a:schemeClr val="lt1"/>
            </a:solidFill>
            <a:prstDash val="solid"/>
            <a:round/>
            <a:headEnd len="sm" w="sm" type="none"/>
            <a:tailEnd len="sm" w="sm" type="none"/>
          </a:ln>
          <a:effectLst>
            <a:outerShdw blurRad="50800" rotWithShape="0" algn="tl" dir="2700000" dist="1270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lt1"/>
              </a:solidFill>
              <a:latin typeface="Meiryo"/>
              <a:ea typeface="Meiryo"/>
              <a:cs typeface="Meiryo"/>
              <a:sym typeface="Meiryo"/>
            </a:endParaRPr>
          </a:p>
        </p:txBody>
      </p:sp>
      <p:sp>
        <p:nvSpPr>
          <p:cNvPr id="249" name="Google Shape;249;p9"/>
          <p:cNvSpPr txBox="1"/>
          <p:nvPr/>
        </p:nvSpPr>
        <p:spPr>
          <a:xfrm>
            <a:off x="5221117" y="5894255"/>
            <a:ext cx="1859028" cy="30773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0" i="0" lang="ja-JP" sz="1400" u="none" cap="none" strike="noStrike">
                <a:solidFill>
                  <a:srgbClr val="102F74"/>
                </a:solidFill>
                <a:latin typeface="Arial"/>
                <a:ea typeface="Arial"/>
                <a:cs typeface="Arial"/>
                <a:sym typeface="Arial"/>
              </a:rPr>
              <a:t>興味関心</a:t>
            </a:r>
            <a:endParaRPr b="0" i="0" sz="1400" u="none" cap="none" strike="noStrike">
              <a:solidFill>
                <a:srgbClr val="102F74"/>
              </a:solidFill>
              <a:latin typeface="Arial"/>
              <a:ea typeface="Arial"/>
              <a:cs typeface="Arial"/>
              <a:sym typeface="Arial"/>
            </a:endParaRPr>
          </a:p>
        </p:txBody>
      </p:sp>
      <p:sp>
        <p:nvSpPr>
          <p:cNvPr id="250" name="Google Shape;250;p9"/>
          <p:cNvSpPr txBox="1"/>
          <p:nvPr/>
        </p:nvSpPr>
        <p:spPr>
          <a:xfrm>
            <a:off x="749648" y="5894255"/>
            <a:ext cx="821256" cy="30773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0" i="0" lang="ja-JP" sz="1400" u="none" cap="none" strike="noStrike">
                <a:solidFill>
                  <a:srgbClr val="102F74"/>
                </a:solidFill>
                <a:latin typeface="Arial"/>
                <a:ea typeface="Arial"/>
                <a:cs typeface="Arial"/>
                <a:sym typeface="Arial"/>
              </a:rPr>
              <a:t>低い</a:t>
            </a:r>
            <a:endParaRPr b="0" i="0" sz="1400" u="none" cap="none" strike="noStrike">
              <a:solidFill>
                <a:srgbClr val="102F74"/>
              </a:solidFill>
              <a:latin typeface="Arial"/>
              <a:ea typeface="Arial"/>
              <a:cs typeface="Arial"/>
              <a:sym typeface="Arial"/>
            </a:endParaRPr>
          </a:p>
        </p:txBody>
      </p:sp>
      <p:sp>
        <p:nvSpPr>
          <p:cNvPr id="251" name="Google Shape;251;p9"/>
          <p:cNvSpPr txBox="1"/>
          <p:nvPr/>
        </p:nvSpPr>
        <p:spPr>
          <a:xfrm>
            <a:off x="10677505" y="5894255"/>
            <a:ext cx="821256" cy="30773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0" i="0" lang="ja-JP" sz="1400" u="none" cap="none" strike="noStrike">
                <a:solidFill>
                  <a:srgbClr val="102F74"/>
                </a:solidFill>
                <a:latin typeface="Arial"/>
                <a:ea typeface="Arial"/>
                <a:cs typeface="Arial"/>
                <a:sym typeface="Arial"/>
              </a:rPr>
              <a:t>高い</a:t>
            </a:r>
            <a:endParaRPr b="0" i="0" sz="1400" u="none" cap="none" strike="noStrike">
              <a:solidFill>
                <a:srgbClr val="102F74"/>
              </a:solidFill>
              <a:latin typeface="Arial"/>
              <a:ea typeface="Arial"/>
              <a:cs typeface="Arial"/>
              <a:sym typeface="Arial"/>
            </a:endParaRPr>
          </a:p>
        </p:txBody>
      </p:sp>
      <p:sp>
        <p:nvSpPr>
          <p:cNvPr id="252" name="Google Shape;252;p9"/>
          <p:cNvSpPr txBox="1"/>
          <p:nvPr/>
        </p:nvSpPr>
        <p:spPr>
          <a:xfrm>
            <a:off x="632186" y="1334620"/>
            <a:ext cx="1859028" cy="30773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ja-JP" sz="1400" u="none" cap="none" strike="noStrike">
                <a:solidFill>
                  <a:srgbClr val="102F74"/>
                </a:solidFill>
                <a:latin typeface="Arial"/>
                <a:ea typeface="Arial"/>
                <a:cs typeface="Arial"/>
                <a:sym typeface="Arial"/>
              </a:rPr>
              <a:t>30,000円</a:t>
            </a:r>
            <a:endParaRPr b="0" i="0" sz="1400" u="none" cap="none" strike="noStrike">
              <a:solidFill>
                <a:srgbClr val="102F74"/>
              </a:solidFill>
              <a:latin typeface="Arial"/>
              <a:ea typeface="Arial"/>
              <a:cs typeface="Arial"/>
              <a:sym typeface="Arial"/>
            </a:endParaRPr>
          </a:p>
        </p:txBody>
      </p:sp>
      <p:sp>
        <p:nvSpPr>
          <p:cNvPr id="253" name="Google Shape;253;p9"/>
          <p:cNvSpPr txBox="1"/>
          <p:nvPr/>
        </p:nvSpPr>
        <p:spPr>
          <a:xfrm>
            <a:off x="632186" y="3169600"/>
            <a:ext cx="1859028" cy="30773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ja-JP" sz="1400" u="none" cap="none" strike="noStrike">
                <a:solidFill>
                  <a:srgbClr val="102F74"/>
                </a:solidFill>
                <a:latin typeface="Arial"/>
                <a:ea typeface="Arial"/>
                <a:cs typeface="Arial"/>
                <a:sym typeface="Arial"/>
              </a:rPr>
              <a:t>10,000円</a:t>
            </a:r>
            <a:endParaRPr b="0" i="0" sz="1400" u="none" cap="none" strike="noStrike">
              <a:solidFill>
                <a:srgbClr val="102F74"/>
              </a:solidFill>
              <a:latin typeface="Arial"/>
              <a:ea typeface="Arial"/>
              <a:cs typeface="Arial"/>
              <a:sym typeface="Arial"/>
            </a:endParaRPr>
          </a:p>
        </p:txBody>
      </p:sp>
      <p:sp>
        <p:nvSpPr>
          <p:cNvPr id="254" name="Google Shape;254;p9"/>
          <p:cNvSpPr txBox="1"/>
          <p:nvPr/>
        </p:nvSpPr>
        <p:spPr>
          <a:xfrm>
            <a:off x="632186" y="4640480"/>
            <a:ext cx="1828096" cy="30773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ja-JP" sz="1400" u="none" cap="none" strike="noStrike">
                <a:solidFill>
                  <a:srgbClr val="102F74"/>
                </a:solidFill>
                <a:latin typeface="Arial"/>
                <a:ea typeface="Arial"/>
                <a:cs typeface="Arial"/>
                <a:sym typeface="Arial"/>
              </a:rPr>
              <a:t>5,000円</a:t>
            </a:r>
            <a:endParaRPr b="0" i="0" sz="1400" u="none" cap="none" strike="noStrike">
              <a:solidFill>
                <a:srgbClr val="102F74"/>
              </a:solidFill>
              <a:latin typeface="Arial"/>
              <a:ea typeface="Arial"/>
              <a:cs typeface="Arial"/>
              <a:sym typeface="Arial"/>
            </a:endParaRPr>
          </a:p>
        </p:txBody>
      </p:sp>
      <p:sp>
        <p:nvSpPr>
          <p:cNvPr id="255" name="Google Shape;255;p9"/>
          <p:cNvSpPr/>
          <p:nvPr/>
        </p:nvSpPr>
        <p:spPr>
          <a:xfrm rot="-2303840">
            <a:off x="1992846" y="1407218"/>
            <a:ext cx="8904489" cy="1390615"/>
          </a:xfrm>
          <a:prstGeom prst="roundRect">
            <a:avLst>
              <a:gd fmla="val 16667" name="adj"/>
            </a:avLst>
          </a:prstGeom>
          <a:solidFill>
            <a:schemeClr val="accent1">
              <a:alpha val="67843"/>
            </a:schemeClr>
          </a:solidFill>
          <a:ln cap="flat" cmpd="sng" w="38100">
            <a:solidFill>
              <a:schemeClr val="lt1"/>
            </a:solidFill>
            <a:prstDash val="solid"/>
            <a:round/>
            <a:headEnd len="sm" w="sm" type="none"/>
            <a:tailEnd len="sm" w="sm" type="none"/>
          </a:ln>
          <a:effectLst>
            <a:outerShdw blurRad="50800" rotWithShape="0" algn="tl" dir="2700000" dist="1270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lt1"/>
              </a:solidFill>
              <a:latin typeface="Meiryo"/>
              <a:ea typeface="Meiryo"/>
              <a:cs typeface="Meiryo"/>
              <a:sym typeface="Meiryo"/>
            </a:endParaRPr>
          </a:p>
        </p:txBody>
      </p:sp>
      <p:sp>
        <p:nvSpPr>
          <p:cNvPr id="256" name="Google Shape;256;p9"/>
          <p:cNvSpPr/>
          <p:nvPr/>
        </p:nvSpPr>
        <p:spPr>
          <a:xfrm rot="-1078313">
            <a:off x="2885809" y="3520691"/>
            <a:ext cx="4199490" cy="682226"/>
          </a:xfrm>
          <a:prstGeom prst="roundRect">
            <a:avLst>
              <a:gd fmla="val 16667" name="adj"/>
            </a:avLst>
          </a:prstGeom>
          <a:solidFill>
            <a:schemeClr val="accent1">
              <a:alpha val="67843"/>
            </a:schemeClr>
          </a:solidFill>
          <a:ln cap="flat" cmpd="sng" w="38100">
            <a:solidFill>
              <a:schemeClr val="lt1"/>
            </a:solidFill>
            <a:prstDash val="solid"/>
            <a:round/>
            <a:headEnd len="sm" w="sm" type="none"/>
            <a:tailEnd len="sm" w="sm" type="none"/>
          </a:ln>
          <a:effectLst>
            <a:outerShdw blurRad="50800" rotWithShape="0" algn="tl" dir="2700000" dist="1270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lt1"/>
              </a:solidFill>
              <a:latin typeface="Meiryo"/>
              <a:ea typeface="Meiryo"/>
              <a:cs typeface="Meiryo"/>
              <a:sym typeface="Meiryo"/>
            </a:endParaRPr>
          </a:p>
        </p:txBody>
      </p:sp>
      <p:sp>
        <p:nvSpPr>
          <p:cNvPr id="257" name="Google Shape;257;p9"/>
          <p:cNvSpPr/>
          <p:nvPr/>
        </p:nvSpPr>
        <p:spPr>
          <a:xfrm>
            <a:off x="2247518" y="3240105"/>
            <a:ext cx="3323872" cy="2092134"/>
          </a:xfrm>
          <a:prstGeom prst="roundRect">
            <a:avLst>
              <a:gd fmla="val 16667" name="adj"/>
            </a:avLst>
          </a:prstGeom>
          <a:solidFill>
            <a:schemeClr val="accent1">
              <a:alpha val="67843"/>
            </a:schemeClr>
          </a:solidFill>
          <a:ln cap="flat" cmpd="sng" w="38100">
            <a:solidFill>
              <a:schemeClr val="lt1"/>
            </a:solidFill>
            <a:prstDash val="solid"/>
            <a:round/>
            <a:headEnd len="sm" w="sm" type="none"/>
            <a:tailEnd len="sm" w="sm" type="none"/>
          </a:ln>
          <a:effectLst>
            <a:outerShdw blurRad="50800" rotWithShape="0" algn="tl" dir="2700000" dist="127000">
              <a:srgbClr val="000000">
                <a:alpha val="40000"/>
              </a:srgbClr>
            </a:outerShdw>
          </a:effectLst>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rPr b="1" i="0" lang="ja-JP" sz="2000" u="none" cap="none" strike="noStrike">
                <a:solidFill>
                  <a:schemeClr val="lt1"/>
                </a:solidFill>
                <a:latin typeface="Arial"/>
                <a:ea typeface="Arial"/>
                <a:cs typeface="Arial"/>
                <a:sym typeface="Arial"/>
              </a:rPr>
              <a:t>オンライン</a:t>
            </a:r>
            <a:endParaRPr b="1" i="0" sz="20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1" i="0" lang="ja-JP" sz="2000" u="none" cap="none" strike="noStrike">
                <a:solidFill>
                  <a:schemeClr val="lt1"/>
                </a:solidFill>
                <a:latin typeface="Arial"/>
                <a:ea typeface="Arial"/>
                <a:cs typeface="Arial"/>
                <a:sym typeface="Arial"/>
              </a:rPr>
              <a:t>　展示会</a:t>
            </a:r>
            <a:endParaRPr b="1" i="0" sz="20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1" i="0" lang="ja-JP" sz="1600" u="none" cap="none" strike="noStrike">
                <a:solidFill>
                  <a:schemeClr val="lt1"/>
                </a:solidFill>
                <a:latin typeface="Arial"/>
                <a:ea typeface="Arial"/>
                <a:cs typeface="Arial"/>
                <a:sym typeface="Arial"/>
              </a:rPr>
              <a:t>(大規模ウェビナー)</a:t>
            </a:r>
            <a:endParaRPr b="1" i="0" sz="1600" u="none" cap="none" strike="noStrike">
              <a:solidFill>
                <a:schemeClr val="lt1"/>
              </a:solidFill>
              <a:latin typeface="Arial"/>
              <a:ea typeface="Arial"/>
              <a:cs typeface="Arial"/>
              <a:sym typeface="Arial"/>
            </a:endParaRPr>
          </a:p>
        </p:txBody>
      </p:sp>
      <p:sp>
        <p:nvSpPr>
          <p:cNvPr id="258" name="Google Shape;258;p9"/>
          <p:cNvSpPr txBox="1"/>
          <p:nvPr/>
        </p:nvSpPr>
        <p:spPr>
          <a:xfrm rot="-1064290">
            <a:off x="4119700" y="3400789"/>
            <a:ext cx="2401237" cy="70788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000"/>
              <a:buFont typeface="Arial"/>
              <a:buNone/>
            </a:pPr>
            <a:r>
              <a:rPr b="1" i="0" lang="ja-JP" sz="2000" u="none" cap="none" strike="noStrike">
                <a:solidFill>
                  <a:schemeClr val="lt1"/>
                </a:solidFill>
                <a:latin typeface="Arial"/>
                <a:ea typeface="Arial"/>
                <a:cs typeface="Arial"/>
                <a:sym typeface="Arial"/>
              </a:rPr>
              <a:t>比較サイト</a:t>
            </a:r>
            <a:endParaRPr b="1" i="0" sz="20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000"/>
              <a:buFont typeface="Arial"/>
              <a:buNone/>
            </a:pPr>
            <a:r>
              <a:rPr b="1" i="0" lang="ja-JP" sz="2000" u="none" cap="none" strike="noStrike">
                <a:solidFill>
                  <a:schemeClr val="lt1"/>
                </a:solidFill>
                <a:latin typeface="Arial"/>
                <a:ea typeface="Arial"/>
                <a:cs typeface="Arial"/>
                <a:sym typeface="Arial"/>
              </a:rPr>
              <a:t>資料ダウンロード</a:t>
            </a:r>
            <a:endParaRPr b="0" i="0" sz="1400" u="none" cap="none" strike="noStrike">
              <a:solidFill>
                <a:srgbClr val="000000"/>
              </a:solidFill>
              <a:latin typeface="Arial"/>
              <a:ea typeface="Arial"/>
              <a:cs typeface="Arial"/>
              <a:sym typeface="Arial"/>
            </a:endParaRPr>
          </a:p>
        </p:txBody>
      </p:sp>
      <p:sp>
        <p:nvSpPr>
          <p:cNvPr id="259" name="Google Shape;259;p9"/>
          <p:cNvSpPr/>
          <p:nvPr/>
        </p:nvSpPr>
        <p:spPr>
          <a:xfrm>
            <a:off x="7169568" y="-43273"/>
            <a:ext cx="2213008" cy="1747225"/>
          </a:xfrm>
          <a:prstGeom prst="roundRect">
            <a:avLst>
              <a:gd fmla="val 16667" name="adj"/>
            </a:avLst>
          </a:prstGeom>
          <a:solidFill>
            <a:srgbClr val="D8E2F3">
              <a:alpha val="67843"/>
            </a:srgbClr>
          </a:solidFill>
          <a:ln cap="flat" cmpd="sng" w="38100">
            <a:solidFill>
              <a:schemeClr val="lt1"/>
            </a:solidFill>
            <a:prstDash val="solid"/>
            <a:round/>
            <a:headEnd len="sm" w="sm" type="none"/>
            <a:tailEnd len="sm" w="sm" type="none"/>
          </a:ln>
          <a:effectLst>
            <a:outerShdw blurRad="50800" rotWithShape="0" algn="tl" dir="2700000" dist="1270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1" i="0" lang="ja-JP" sz="2400" u="none" cap="none" strike="noStrike">
                <a:solidFill>
                  <a:schemeClr val="lt1"/>
                </a:solidFill>
                <a:latin typeface="Arial"/>
                <a:ea typeface="Arial"/>
                <a:cs typeface="Arial"/>
                <a:sym typeface="Arial"/>
              </a:rPr>
              <a:t>メール広告</a:t>
            </a:r>
            <a:endParaRPr b="1" i="0" sz="24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400"/>
              <a:buFont typeface="Arial"/>
              <a:buNone/>
            </a:pPr>
            <a:r>
              <a:t/>
            </a:r>
            <a:endParaRPr b="1" i="0" sz="24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400"/>
              <a:buFont typeface="Arial"/>
              <a:buNone/>
            </a:pPr>
            <a:r>
              <a:t/>
            </a:r>
            <a:endParaRPr b="1" i="0" sz="2400" u="none" cap="none" strike="noStrike">
              <a:solidFill>
                <a:schemeClr val="lt1"/>
              </a:solidFill>
              <a:latin typeface="Arial"/>
              <a:ea typeface="Arial"/>
              <a:cs typeface="Arial"/>
              <a:sym typeface="Arial"/>
            </a:endParaRPr>
          </a:p>
        </p:txBody>
      </p:sp>
      <p:sp>
        <p:nvSpPr>
          <p:cNvPr id="260" name="Google Shape;260;p9"/>
          <p:cNvSpPr/>
          <p:nvPr/>
        </p:nvSpPr>
        <p:spPr>
          <a:xfrm>
            <a:off x="6751246" y="1446798"/>
            <a:ext cx="4500255" cy="2092134"/>
          </a:xfrm>
          <a:prstGeom prst="roundRect">
            <a:avLst>
              <a:gd fmla="val 16667" name="adj"/>
            </a:avLst>
          </a:prstGeom>
          <a:solidFill>
            <a:schemeClr val="accent1">
              <a:alpha val="67843"/>
            </a:schemeClr>
          </a:solidFill>
          <a:ln cap="flat" cmpd="sng" w="38100">
            <a:solidFill>
              <a:schemeClr val="lt1"/>
            </a:solidFill>
            <a:prstDash val="solid"/>
            <a:round/>
            <a:headEnd len="sm" w="sm" type="none"/>
            <a:tailEnd len="sm" w="sm" type="none"/>
          </a:ln>
          <a:effectLst>
            <a:outerShdw blurRad="50800" rotWithShape="0" algn="tl" dir="2700000" dist="1270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1" i="0" lang="ja-JP" sz="2400" u="none" cap="none" strike="noStrike">
                <a:solidFill>
                  <a:schemeClr val="lt1"/>
                </a:solidFill>
                <a:latin typeface="Arial"/>
                <a:ea typeface="Arial"/>
                <a:cs typeface="Arial"/>
                <a:sym typeface="Arial"/>
              </a:rPr>
              <a:t>ウェビナー</a:t>
            </a:r>
            <a:endParaRPr b="0" i="0" sz="1400" u="none" cap="none" strike="noStrike">
              <a:solidFill>
                <a:srgbClr val="000000"/>
              </a:solidFill>
              <a:latin typeface="Arial"/>
              <a:ea typeface="Arial"/>
              <a:cs typeface="Arial"/>
              <a:sym typeface="Arial"/>
            </a:endParaRPr>
          </a:p>
        </p:txBody>
      </p:sp>
      <p:sp>
        <p:nvSpPr>
          <p:cNvPr id="261" name="Google Shape;261;p9"/>
          <p:cNvSpPr txBox="1"/>
          <p:nvPr/>
        </p:nvSpPr>
        <p:spPr>
          <a:xfrm rot="-2302477">
            <a:off x="3923963" y="1897256"/>
            <a:ext cx="3791971" cy="83099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Arial"/>
              <a:buNone/>
            </a:pPr>
            <a:r>
              <a:rPr b="1" i="0" lang="ja-JP" sz="2400" u="none" cap="none" strike="noStrike">
                <a:solidFill>
                  <a:schemeClr val="lt1"/>
                </a:solidFill>
                <a:latin typeface="Arial"/>
                <a:ea typeface="Arial"/>
                <a:cs typeface="Arial"/>
                <a:sym typeface="Arial"/>
              </a:rPr>
              <a:t>リアル展示会</a:t>
            </a:r>
            <a:endParaRPr b="1" i="0" sz="24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400"/>
              <a:buFont typeface="Arial"/>
              <a:buNone/>
            </a:pPr>
            <a:r>
              <a:rPr b="1" i="0" lang="ja-JP" sz="2400" u="none" cap="none" strike="noStrike">
                <a:solidFill>
                  <a:schemeClr val="lt1"/>
                </a:solidFill>
                <a:latin typeface="Arial"/>
                <a:ea typeface="Arial"/>
                <a:cs typeface="Arial"/>
                <a:sym typeface="Arial"/>
              </a:rPr>
              <a:t>リスティング／SNS広告</a:t>
            </a:r>
            <a:endParaRPr b="0" i="0" sz="1400" u="none" cap="none" strike="noStrike">
              <a:solidFill>
                <a:srgbClr val="000000"/>
              </a:solidFill>
              <a:latin typeface="Arial"/>
              <a:ea typeface="Arial"/>
              <a:cs typeface="Arial"/>
              <a:sym typeface="Arial"/>
            </a:endParaRPr>
          </a:p>
        </p:txBody>
      </p:sp>
      <p:sp>
        <p:nvSpPr>
          <p:cNvPr id="262" name="Google Shape;262;p9"/>
          <p:cNvSpPr txBox="1"/>
          <p:nvPr/>
        </p:nvSpPr>
        <p:spPr>
          <a:xfrm>
            <a:off x="10830042" y="2973280"/>
            <a:ext cx="1343925" cy="64633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200"/>
              <a:buFont typeface="Arial"/>
              <a:buNone/>
            </a:pPr>
            <a:r>
              <a:rPr b="1" i="0" lang="ja-JP" sz="1200" u="none" cap="none" strike="noStrike">
                <a:solidFill>
                  <a:srgbClr val="102F74"/>
                </a:solidFill>
                <a:latin typeface="Arial"/>
                <a:ea typeface="Arial"/>
                <a:cs typeface="Arial"/>
                <a:sym typeface="Arial"/>
              </a:rPr>
              <a:t>マジセミ</a:t>
            </a:r>
            <a:endParaRPr b="1" i="0" sz="1200" u="none" cap="none" strike="noStrike">
              <a:solidFill>
                <a:srgbClr val="102F74"/>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200"/>
              <a:buFont typeface="Arial"/>
              <a:buNone/>
            </a:pPr>
            <a:r>
              <a:rPr b="1" i="0" lang="ja-JP" sz="1200" u="none" cap="none" strike="noStrike">
                <a:solidFill>
                  <a:srgbClr val="102F74"/>
                </a:solidFill>
                <a:latin typeface="Arial"/>
                <a:ea typeface="Arial"/>
                <a:cs typeface="Arial"/>
                <a:sym typeface="Arial"/>
              </a:rPr>
              <a:t>倶楽部</a:t>
            </a:r>
            <a:endParaRPr b="1" i="0" sz="1200" u="none" cap="none" strike="noStrike">
              <a:solidFill>
                <a:srgbClr val="102F74"/>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200"/>
              <a:buFont typeface="Arial"/>
              <a:buNone/>
            </a:pPr>
            <a:r>
              <a:rPr b="1" i="0" lang="ja-JP" sz="1200" u="none" cap="none" strike="noStrike">
                <a:solidFill>
                  <a:srgbClr val="102F74"/>
                </a:solidFill>
                <a:latin typeface="Arial"/>
                <a:ea typeface="Arial"/>
                <a:cs typeface="Arial"/>
                <a:sym typeface="Arial"/>
              </a:rPr>
              <a:t>10,000円～</a:t>
            </a:r>
            <a:endParaRPr b="0" i="0" sz="1400" u="none" cap="none" strike="noStrike">
              <a:solidFill>
                <a:srgbClr val="102F74"/>
              </a:solidFill>
              <a:latin typeface="Arial"/>
              <a:ea typeface="Arial"/>
              <a:cs typeface="Arial"/>
              <a:sym typeface="Arial"/>
            </a:endParaRPr>
          </a:p>
        </p:txBody>
      </p:sp>
      <p:sp>
        <p:nvSpPr>
          <p:cNvPr id="263" name="Google Shape;263;p9"/>
          <p:cNvSpPr txBox="1"/>
          <p:nvPr/>
        </p:nvSpPr>
        <p:spPr>
          <a:xfrm>
            <a:off x="10830042" y="2228165"/>
            <a:ext cx="1138591" cy="46166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200"/>
              <a:buFont typeface="Arial"/>
              <a:buNone/>
            </a:pPr>
            <a:r>
              <a:rPr b="1" i="0" lang="ja-JP" sz="1200" u="none" cap="none" strike="noStrike">
                <a:solidFill>
                  <a:srgbClr val="102F74"/>
                </a:solidFill>
                <a:latin typeface="Arial"/>
                <a:ea typeface="Arial"/>
                <a:cs typeface="Arial"/>
                <a:sym typeface="Arial"/>
              </a:rPr>
              <a:t>ビジター</a:t>
            </a:r>
            <a:endParaRPr b="1" i="0" sz="1200" u="none" cap="none" strike="noStrike">
              <a:solidFill>
                <a:srgbClr val="102F74"/>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200"/>
              <a:buFont typeface="Arial"/>
              <a:buNone/>
            </a:pPr>
            <a:r>
              <a:rPr b="1" i="0" lang="ja-JP" sz="1200" u="none" cap="none" strike="noStrike">
                <a:solidFill>
                  <a:srgbClr val="102F74"/>
                </a:solidFill>
                <a:latin typeface="Arial"/>
                <a:ea typeface="Arial"/>
                <a:cs typeface="Arial"/>
                <a:sym typeface="Arial"/>
              </a:rPr>
              <a:t>14,500円</a:t>
            </a:r>
            <a:endParaRPr b="0" i="0" sz="1400" u="none" cap="none" strike="noStrike">
              <a:solidFill>
                <a:srgbClr val="102F74"/>
              </a:solidFill>
              <a:latin typeface="Arial"/>
              <a:ea typeface="Arial"/>
              <a:cs typeface="Arial"/>
              <a:sym typeface="Arial"/>
            </a:endParaRPr>
          </a:p>
        </p:txBody>
      </p:sp>
      <p:pic>
        <p:nvPicPr>
          <p:cNvPr descr="挿絵 が含まれている画像&#10;&#10;自動的に生成された説明" id="264" name="Google Shape;264;p9"/>
          <p:cNvPicPr preferRelativeResize="0"/>
          <p:nvPr/>
        </p:nvPicPr>
        <p:blipFill rotWithShape="1">
          <a:blip r:embed="rId3">
            <a:alphaModFix/>
          </a:blip>
          <a:srcRect b="0" l="0" r="0" t="0"/>
          <a:stretch/>
        </p:blipFill>
        <p:spPr>
          <a:xfrm>
            <a:off x="10188224" y="2891420"/>
            <a:ext cx="849606" cy="849606"/>
          </a:xfrm>
          <a:prstGeom prst="rect">
            <a:avLst/>
          </a:prstGeom>
          <a:noFill/>
          <a:ln>
            <a:noFill/>
          </a:ln>
        </p:spPr>
      </p:pic>
      <p:pic>
        <p:nvPicPr>
          <p:cNvPr descr="挿絵 が含まれている画像&#10;&#10;自動的に生成された説明" id="265" name="Google Shape;265;p9"/>
          <p:cNvPicPr preferRelativeResize="0"/>
          <p:nvPr/>
        </p:nvPicPr>
        <p:blipFill rotWithShape="1">
          <a:blip r:embed="rId3">
            <a:alphaModFix/>
          </a:blip>
          <a:srcRect b="0" l="0" r="0" t="0"/>
          <a:stretch/>
        </p:blipFill>
        <p:spPr>
          <a:xfrm>
            <a:off x="10188224" y="2011264"/>
            <a:ext cx="849606" cy="849606"/>
          </a:xfrm>
          <a:prstGeom prst="rect">
            <a:avLst/>
          </a:prstGeom>
          <a:noFill/>
          <a:ln>
            <a:noFill/>
          </a:ln>
        </p:spPr>
      </p:pic>
      <p:sp>
        <p:nvSpPr>
          <p:cNvPr id="266" name="Google Shape;266;p9"/>
          <p:cNvSpPr txBox="1"/>
          <p:nvPr/>
        </p:nvSpPr>
        <p:spPr>
          <a:xfrm>
            <a:off x="2128109" y="5545647"/>
            <a:ext cx="1138591" cy="46162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200"/>
              <a:buFont typeface="Arial"/>
              <a:buNone/>
            </a:pPr>
            <a:r>
              <a:rPr b="1" i="0" lang="ja-JP" sz="1200" u="none" cap="none" strike="noStrike">
                <a:solidFill>
                  <a:srgbClr val="102F74"/>
                </a:solidFill>
                <a:latin typeface="Arial"/>
                <a:ea typeface="Arial"/>
                <a:cs typeface="Arial"/>
                <a:sym typeface="Arial"/>
              </a:rPr>
              <a:t>リアル展示会</a:t>
            </a:r>
            <a:endParaRPr b="1" i="0" sz="1200" u="none" cap="none" strike="noStrike">
              <a:solidFill>
                <a:srgbClr val="102F74"/>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200"/>
              <a:buFont typeface="Arial"/>
              <a:buNone/>
            </a:pPr>
            <a:r>
              <a:rPr b="1" i="0" lang="ja-JP" sz="1200" u="none" cap="none" strike="noStrike">
                <a:solidFill>
                  <a:srgbClr val="102F74"/>
                </a:solidFill>
                <a:latin typeface="Arial"/>
                <a:ea typeface="Arial"/>
                <a:cs typeface="Arial"/>
                <a:sym typeface="Arial"/>
              </a:rPr>
              <a:t>共同出展</a:t>
            </a:r>
            <a:endParaRPr b="0" i="0" sz="1400" u="none" cap="none" strike="noStrike">
              <a:solidFill>
                <a:srgbClr val="102F74"/>
              </a:solidFill>
              <a:latin typeface="Arial"/>
              <a:ea typeface="Arial"/>
              <a:cs typeface="Arial"/>
              <a:sym typeface="Arial"/>
            </a:endParaRPr>
          </a:p>
        </p:txBody>
      </p:sp>
      <p:pic>
        <p:nvPicPr>
          <p:cNvPr descr="挿絵 が含まれている画像&#10;&#10;自動的に生成された説明" id="267" name="Google Shape;267;p9"/>
          <p:cNvPicPr preferRelativeResize="0"/>
          <p:nvPr/>
        </p:nvPicPr>
        <p:blipFill rotWithShape="1">
          <a:blip r:embed="rId3">
            <a:alphaModFix/>
          </a:blip>
          <a:srcRect b="0" l="0" r="0" t="0"/>
          <a:stretch/>
        </p:blipFill>
        <p:spPr>
          <a:xfrm>
            <a:off x="1395079" y="5367076"/>
            <a:ext cx="849606" cy="849606"/>
          </a:xfrm>
          <a:prstGeom prst="rect">
            <a:avLst/>
          </a:prstGeom>
          <a:noFill/>
          <a:ln>
            <a:noFill/>
          </a:ln>
        </p:spPr>
      </p:pic>
      <p:sp>
        <p:nvSpPr>
          <p:cNvPr id="268" name="Google Shape;268;p9"/>
          <p:cNvSpPr/>
          <p:nvPr/>
        </p:nvSpPr>
        <p:spPr>
          <a:xfrm>
            <a:off x="1957251" y="4432024"/>
            <a:ext cx="2312098" cy="658006"/>
          </a:xfrm>
          <a:prstGeom prst="roundRect">
            <a:avLst>
              <a:gd fmla="val 16667" name="adj"/>
            </a:avLst>
          </a:prstGeom>
          <a:solidFill>
            <a:srgbClr val="D8E2F3">
              <a:alpha val="67843"/>
            </a:srgbClr>
          </a:solidFill>
          <a:ln cap="flat" cmpd="sng" w="38100">
            <a:solidFill>
              <a:schemeClr val="lt1"/>
            </a:solidFill>
            <a:prstDash val="solid"/>
            <a:round/>
            <a:headEnd len="sm" w="sm" type="none"/>
            <a:tailEnd len="sm" w="sm" type="none"/>
          </a:ln>
          <a:effectLst>
            <a:outerShdw blurRad="50800" rotWithShape="0" algn="tl" dir="2700000" dist="1270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1" i="0" lang="ja-JP" sz="2000" u="none" cap="none" strike="noStrike">
                <a:solidFill>
                  <a:schemeClr val="lt1"/>
                </a:solidFill>
                <a:latin typeface="Arial"/>
                <a:ea typeface="Arial"/>
                <a:cs typeface="Arial"/>
                <a:sym typeface="Arial"/>
              </a:rPr>
              <a:t>オンデマンド</a:t>
            </a:r>
            <a:endParaRPr b="1" i="0" sz="20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000"/>
              <a:buFont typeface="Arial"/>
              <a:buNone/>
            </a:pPr>
            <a:r>
              <a:rPr b="1" i="0" lang="ja-JP" sz="2000" u="none" cap="none" strike="noStrike">
                <a:solidFill>
                  <a:schemeClr val="lt1"/>
                </a:solidFill>
                <a:latin typeface="Arial"/>
                <a:ea typeface="Arial"/>
                <a:cs typeface="Arial"/>
                <a:sym typeface="Arial"/>
              </a:rPr>
              <a:t>動画配信</a:t>
            </a:r>
            <a:endParaRPr b="0" i="0" sz="1400" u="none" cap="none" strike="noStrike">
              <a:solidFill>
                <a:srgbClr val="000000"/>
              </a:solidFill>
              <a:latin typeface="Arial"/>
              <a:ea typeface="Arial"/>
              <a:cs typeface="Arial"/>
              <a:sym typeface="Arial"/>
            </a:endParaRPr>
          </a:p>
        </p:txBody>
      </p:sp>
      <p:sp>
        <p:nvSpPr>
          <p:cNvPr id="269" name="Google Shape;269;p9"/>
          <p:cNvSpPr/>
          <p:nvPr/>
        </p:nvSpPr>
        <p:spPr>
          <a:xfrm>
            <a:off x="8356619" y="906414"/>
            <a:ext cx="1444279" cy="658006"/>
          </a:xfrm>
          <a:prstGeom prst="roundRect">
            <a:avLst>
              <a:gd fmla="val 16667" name="adj"/>
            </a:avLst>
          </a:prstGeom>
          <a:solidFill>
            <a:srgbClr val="D8E2F3">
              <a:alpha val="67843"/>
            </a:srgbClr>
          </a:solidFill>
          <a:ln cap="flat" cmpd="sng" w="38100">
            <a:solidFill>
              <a:schemeClr val="lt1"/>
            </a:solidFill>
            <a:prstDash val="solid"/>
            <a:round/>
            <a:headEnd len="sm" w="sm" type="none"/>
            <a:tailEnd len="sm" w="sm" type="none"/>
          </a:ln>
          <a:effectLst>
            <a:outerShdw blurRad="50800" rotWithShape="0" algn="tl" dir="2700000" dist="1270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1" i="0" lang="ja-JP" sz="2000" u="none" cap="none" strike="noStrike">
                <a:solidFill>
                  <a:schemeClr val="lt1"/>
                </a:solidFill>
                <a:latin typeface="Arial"/>
                <a:ea typeface="Arial"/>
                <a:cs typeface="Arial"/>
                <a:sym typeface="Arial"/>
              </a:rPr>
              <a:t>テレアポ</a:t>
            </a:r>
            <a:endParaRPr b="0" i="0" sz="1400" u="none" cap="none" strike="noStrike">
              <a:solidFill>
                <a:srgbClr val="000000"/>
              </a:solidFill>
              <a:latin typeface="Arial"/>
              <a:ea typeface="Arial"/>
              <a:cs typeface="Arial"/>
              <a:sym typeface="Arial"/>
            </a:endParaRPr>
          </a:p>
        </p:txBody>
      </p:sp>
      <p:sp>
        <p:nvSpPr>
          <p:cNvPr id="270" name="Google Shape;270;p9"/>
          <p:cNvSpPr txBox="1"/>
          <p:nvPr/>
        </p:nvSpPr>
        <p:spPr>
          <a:xfrm>
            <a:off x="10407113" y="6452965"/>
            <a:ext cx="1464589"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rPr b="0" i="0" lang="ja-JP" sz="800" u="none" cap="none" strike="noStrike">
                <a:solidFill>
                  <a:srgbClr val="D8D8D8"/>
                </a:solidFill>
                <a:latin typeface="Arial"/>
                <a:ea typeface="Arial"/>
                <a:cs typeface="Arial"/>
                <a:sym typeface="Arial"/>
              </a:rPr>
              <a:t>©2018 MAJISEMI Inc.</a:t>
            </a:r>
            <a:endParaRPr b="0" i="0" sz="800" u="none" cap="none" strike="noStrike">
              <a:solidFill>
                <a:srgbClr val="D8D8D8"/>
              </a:solidFill>
              <a:latin typeface="Arial"/>
              <a:ea typeface="Arial"/>
              <a:cs typeface="Arial"/>
              <a:sym typeface="Arial"/>
            </a:endParaRPr>
          </a:p>
        </p:txBody>
      </p:sp>
      <p:sp>
        <p:nvSpPr>
          <p:cNvPr id="271" name="Google Shape;271;p9"/>
          <p:cNvSpPr txBox="1"/>
          <p:nvPr>
            <p:ph idx="12" type="sldNum"/>
          </p:nvPr>
        </p:nvSpPr>
        <p:spPr>
          <a:xfrm>
            <a:off x="11879453" y="6452966"/>
            <a:ext cx="262272"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ja-JP" sz="800">
                <a:solidFill>
                  <a:srgbClr val="D8D8D8"/>
                </a:solidFill>
                <a:latin typeface="Arial"/>
                <a:ea typeface="Arial"/>
                <a:cs typeface="Arial"/>
                <a:sym typeface="Arial"/>
              </a:rPr>
              <a:t>‹#›</a:t>
            </a:fld>
            <a:endParaRPr sz="800">
              <a:solidFill>
                <a:srgbClr val="D8D8D8"/>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テーマ">
  <a:themeElements>
    <a:clrScheme name="ユーザー定義 1">
      <a:dk1>
        <a:srgbClr val="000000"/>
      </a:dk1>
      <a:lt1>
        <a:srgbClr val="FFFFFF"/>
      </a:lt1>
      <a:dk2>
        <a:srgbClr val="44546A"/>
      </a:dk2>
      <a:lt2>
        <a:srgbClr val="E7E6E6"/>
      </a:lt2>
      <a:accent1>
        <a:srgbClr val="4472C4"/>
      </a:accent1>
      <a:accent2>
        <a:srgbClr val="ED7D31"/>
      </a:accent2>
      <a:accent3>
        <a:srgbClr val="A5A5A5"/>
      </a:accent3>
      <a:accent4>
        <a:srgbClr val="163F9B"/>
      </a:accent4>
      <a:accent5>
        <a:srgbClr val="F4D93F"/>
      </a:accent5>
      <a:accent6>
        <a:srgbClr val="0F2F6A"/>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テーマ">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